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716" r:id="rId2"/>
  </p:sldMasterIdLst>
  <p:notesMasterIdLst>
    <p:notesMasterId r:id="rId16"/>
  </p:notesMasterIdLst>
  <p:handoutMasterIdLst>
    <p:handoutMasterId r:id="rId17"/>
  </p:handoutMasterIdLst>
  <p:sldIdLst>
    <p:sldId id="342" r:id="rId3"/>
    <p:sldId id="302" r:id="rId4"/>
    <p:sldId id="374" r:id="rId5"/>
    <p:sldId id="375" r:id="rId6"/>
    <p:sldId id="385" r:id="rId7"/>
    <p:sldId id="389" r:id="rId8"/>
    <p:sldId id="378" r:id="rId9"/>
    <p:sldId id="386" r:id="rId10"/>
    <p:sldId id="381" r:id="rId11"/>
    <p:sldId id="377" r:id="rId12"/>
    <p:sldId id="382" r:id="rId13"/>
    <p:sldId id="364" r:id="rId14"/>
    <p:sldId id="321" r:id="rId15"/>
  </p:sldIdLst>
  <p:sldSz cx="11520488" cy="6480175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1" id="{34EE7B14-2000-8144-AFAA-51A968355003}">
          <p14:sldIdLst>
            <p14:sldId id="342"/>
            <p14:sldId id="302"/>
            <p14:sldId id="374"/>
            <p14:sldId id="375"/>
            <p14:sldId id="385"/>
            <p14:sldId id="389"/>
            <p14:sldId id="378"/>
            <p14:sldId id="386"/>
            <p14:sldId id="381"/>
            <p14:sldId id="377"/>
            <p14:sldId id="382"/>
            <p14:sldId id="364"/>
            <p14:sldId id="3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03" userDrawn="1">
          <p15:clr>
            <a:srgbClr val="A4A3A4"/>
          </p15:clr>
        </p15:guide>
        <p15:guide id="2" orient="horz" pos="3787" userDrawn="1">
          <p15:clr>
            <a:srgbClr val="A4A3A4"/>
          </p15:clr>
        </p15:guide>
        <p15:guide id="3" pos="367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мирнова Екатерина Андреевна" initials="СЕА" lastIdx="28" clrIdx="0">
    <p:extLst>
      <p:ext uri="{19B8F6BF-5375-455C-9EA6-DF929625EA0E}">
        <p15:presenceInfo xmlns:p15="http://schemas.microsoft.com/office/powerpoint/2012/main" userId="S::SMIRNOVA_EA@d0.vsw.ru::ae3245b3-f358-4c8d-85c6-75bf2604a3ba" providerId="AD"/>
      </p:ext>
    </p:extLst>
  </p:cmAuthor>
  <p:cmAuthor id="2" name="Таран Павел Николаевич" initials="ТПН" lastIdx="3" clrIdx="1">
    <p:extLst>
      <p:ext uri="{19B8F6BF-5375-455C-9EA6-DF929625EA0E}">
        <p15:presenceInfo xmlns:p15="http://schemas.microsoft.com/office/powerpoint/2012/main" userId="S::TARAN_PN@d0.vsw.ru::2ab024d6-1bd0-4a0b-b7f1-036eb22979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910"/>
    <a:srgbClr val="FFFFFF"/>
    <a:srgbClr val="D1D5DA"/>
    <a:srgbClr val="676767"/>
    <a:srgbClr val="7F8183"/>
    <a:srgbClr val="19212C"/>
    <a:srgbClr val="007CFF"/>
    <a:srgbClr val="7A2F95"/>
    <a:srgbClr val="F08000"/>
    <a:srgbClr val="C87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11" autoAdjust="0"/>
    <p:restoredTop sz="90669" autoAdjust="0"/>
  </p:normalViewPr>
  <p:slideViewPr>
    <p:cSldViewPr snapToGrid="0" snapToObjects="1">
      <p:cViewPr varScale="1">
        <p:scale>
          <a:sx n="66" d="100"/>
          <a:sy n="66" d="100"/>
        </p:scale>
        <p:origin x="128" y="40"/>
      </p:cViewPr>
      <p:guideLst>
        <p:guide orient="horz" pos="703"/>
        <p:guide orient="horz" pos="3787"/>
        <p:guide pos="3673"/>
      </p:guideLst>
    </p:cSldViewPr>
  </p:slideViewPr>
  <p:outlineViewPr>
    <p:cViewPr>
      <p:scale>
        <a:sx n="33" d="100"/>
        <a:sy n="33" d="100"/>
      </p:scale>
      <p:origin x="0" y="-18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203" d="100"/>
          <a:sy n="203" d="100"/>
        </p:scale>
        <p:origin x="214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11453291364624"/>
          <c:y val="0.11657709038503641"/>
          <c:w val="0.54983128969151696"/>
          <c:h val="0.8247468808450891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explosion val="4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CD-104C-81A6-3E37E8E1569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CD-104C-81A6-3E37E8E1569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CD-104C-81A6-3E37E8E1569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2CD-104C-81A6-3E37E8E15690}"/>
              </c:ext>
            </c:extLst>
          </c:dPt>
          <c:cat>
            <c:strRef>
              <c:f>Лист1!$A$2:$A$5</c:f>
              <c:strCache>
                <c:ptCount val="4"/>
                <c:pt idx="0">
                  <c:v>Установочная конференция</c:v>
                </c:pt>
                <c:pt idx="1">
                  <c:v>Образовательный блок</c:v>
                </c:pt>
                <c:pt idx="2">
                  <c:v>Грантовый конкурс</c:v>
                </c:pt>
                <c:pt idx="3">
                  <c:v>Сопровождение проектов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84-45ED-AAB6-338A3745C7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B82D54-7165-0847-B903-9C732783C3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95079D-F61C-7444-86D6-365AEC91AC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39C9F-65B4-AD41-A0A1-F76684FAA666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9E2DE0-B7AB-3C4F-94E3-C098E62C4B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0F4F3-EFBB-2D41-8422-CDD0168E96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A512A-18D0-BE4B-8675-83CEDE7B5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872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2EC30-7318-4140-AB7E-7A453A13E346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DBB27-19F2-BA47-9626-C091B64D8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192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120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114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676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593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161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43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479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201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952344" y="972060"/>
            <a:ext cx="8207832" cy="2339852"/>
          </a:xfrm>
          <a:prstGeom prst="rect">
            <a:avLst/>
          </a:prstGeom>
          <a:noFill/>
        </p:spPr>
        <p:txBody>
          <a:bodyPr lIns="180000" tIns="180000" rIns="864000" bIns="36000" anchor="b" anchorCtr="0">
            <a:noAutofit/>
          </a:bodyPr>
          <a:lstStyle>
            <a:lvl1pPr algn="l">
              <a:lnSpc>
                <a:spcPct val="100000"/>
              </a:lnSpc>
              <a:defRPr sz="5499" b="0" i="0" cap="none" spc="200" baseline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 slide header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9BCE9F6-2934-314B-BF78-430EC028CA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89343" y="5356497"/>
            <a:ext cx="457137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E236611-2C19-7C49-A7D4-5478F7BB81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7971" y="5349622"/>
            <a:ext cx="3670834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x-none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935039F0-13FC-3745-B58A-56E53B716F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04226" y="3284412"/>
            <a:ext cx="6156948" cy="972150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x-none" dirty="0"/>
          </a:p>
        </p:txBody>
      </p:sp>
      <p:grpSp>
        <p:nvGrpSpPr>
          <p:cNvPr id="8" name="Graphic 2">
            <a:extLst>
              <a:ext uri="{FF2B5EF4-FFF2-40B4-BE49-F238E27FC236}">
                <a16:creationId xmlns:a16="http://schemas.microsoft.com/office/drawing/2014/main" id="{D6D8F973-D1EF-5E4E-BB8B-634825B411FA}"/>
              </a:ext>
            </a:extLst>
          </p:cNvPr>
          <p:cNvGrpSpPr/>
          <p:nvPr userDrawn="1"/>
        </p:nvGrpSpPr>
        <p:grpSpPr>
          <a:xfrm>
            <a:off x="1267193" y="2327053"/>
            <a:ext cx="792054" cy="841598"/>
            <a:chOff x="4522787" y="1925637"/>
            <a:chExt cx="2472690" cy="262700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B7C66DE-BB92-9B43-80E1-81CAC5A6BA7D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0F69C82-6455-834F-8DC3-B7DD6441B7A8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15D4B86-70E0-6D4C-A3AA-BE3BE305C020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07D8688A-A1C6-824F-9702-4CAFEFF7A0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37372" y="5445861"/>
            <a:ext cx="837578" cy="72071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315" y="1345664"/>
            <a:ext cx="5328503" cy="863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Lead text slide</a:t>
            </a:r>
            <a:endParaRPr lang="x-none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98AB53B-2108-4743-AC4F-B1874EB3FB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314" y="2339978"/>
            <a:ext cx="4428515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DE9EE9-182D-4E45-8D06-E69B6D119999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E9F005A9-80EA-F448-B480-B42CA8E154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E54E0486-F9F5-7A4B-8D77-90BF9D5CC619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5522A4A-85D5-7D4F-B104-DC1E4CB76B5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0315" y="4879310"/>
            <a:ext cx="4428515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7878CDD-7378-184E-8786-ED51770EBB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7189" y="3337307"/>
            <a:ext cx="4421641" cy="13928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/>
              <a:t>text</a:t>
            </a:r>
            <a:endParaRPr lang="x-none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B1C9016C-BCCA-B845-8CCF-7A68B5C3D4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38718378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315" y="1345664"/>
            <a:ext cx="5328503" cy="863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Lead text slide</a:t>
            </a:r>
            <a:endParaRPr lang="x-none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98AB53B-2108-4743-AC4F-B1874EB3FB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314" y="2339978"/>
            <a:ext cx="4428515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DE9EE9-182D-4E45-8D06-E69B6D119999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E9F005A9-80EA-F448-B480-B42CA8E154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E54E0486-F9F5-7A4B-8D77-90BF9D5CC619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5522A4A-85D5-7D4F-B104-DC1E4CB76B5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0315" y="4879310"/>
            <a:ext cx="4428515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20D27B0A-492E-FE46-BD33-E5439E4414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68147" y="1345666"/>
            <a:ext cx="2582115" cy="182298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62E12031-D7D1-794A-833C-26A9FD16281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581894" y="3325720"/>
            <a:ext cx="2582115" cy="182298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74057F-E124-9547-ABAD-B42AA5B7B37B}"/>
              </a:ext>
            </a:extLst>
          </p:cNvPr>
          <p:cNvCxnSpPr>
            <a:cxnSpLocks/>
          </p:cNvCxnSpPr>
          <p:nvPr userDrawn="1"/>
        </p:nvCxnSpPr>
        <p:spPr>
          <a:xfrm>
            <a:off x="5831673" y="1324719"/>
            <a:ext cx="2592032" cy="0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B2AB1DB-971D-8747-BFAE-5CE0B3C7F392}"/>
              </a:ext>
            </a:extLst>
          </p:cNvPr>
          <p:cNvCxnSpPr>
            <a:cxnSpLocks/>
          </p:cNvCxnSpPr>
          <p:nvPr userDrawn="1"/>
        </p:nvCxnSpPr>
        <p:spPr>
          <a:xfrm>
            <a:off x="5831673" y="3318523"/>
            <a:ext cx="2592032" cy="0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7878CDD-7378-184E-8786-ED51770EBB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7189" y="3337307"/>
            <a:ext cx="4421641" cy="13928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/>
              <a:t>text</a:t>
            </a:r>
            <a:endParaRPr lang="x-none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B1C9016C-BCCA-B845-8CCF-7A68B5C3D4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00039B9F-5F53-FF4C-9114-19380D3890F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31673" y="3380479"/>
            <a:ext cx="2582115" cy="7597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1000" kern="1200" dirty="0">
                <a:solidFill>
                  <a:srgbClr val="D1D5DA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FA5F49EE-51DA-0C4C-A134-62189EEFE5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31673" y="1436065"/>
            <a:ext cx="2582115" cy="7597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1000" kern="1200" dirty="0">
                <a:solidFill>
                  <a:srgbClr val="D1D5DA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53239793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0952E2-095A-2E44-83CA-549CAE021D6A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55B4424F-E9A4-B64A-A121-FAF1DC93A5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D66A5C7E-634F-7E4E-A121-EAA66A298BFD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8DD911FC-486A-3949-80D0-AD9DA57ED5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313" y="839301"/>
            <a:ext cx="8963377" cy="7351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2D7DF27-6D51-9D4F-9F01-33F0547C41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313" y="1847817"/>
            <a:ext cx="8963377" cy="863600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sp>
        <p:nvSpPr>
          <p:cNvPr id="51" name="Text Placeholder 13">
            <a:extLst>
              <a:ext uri="{FF2B5EF4-FFF2-40B4-BE49-F238E27FC236}">
                <a16:creationId xmlns:a16="http://schemas.microsoft.com/office/drawing/2014/main" id="{14851BAA-B6AD-D245-823D-E08B4F2A8B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A27D90F7-6011-4FBB-9C5A-F557D8FD49F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9022" y="3538768"/>
            <a:ext cx="1196190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44" name="Picture Placeholder 5">
            <a:extLst>
              <a:ext uri="{FF2B5EF4-FFF2-40B4-BE49-F238E27FC236}">
                <a16:creationId xmlns:a16="http://schemas.microsoft.com/office/drawing/2014/main" id="{15E4BE78-F597-4E08-9F13-BB0FB2DCAFA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9023" y="2530849"/>
            <a:ext cx="1190941" cy="780679"/>
          </a:xfrm>
          <a:prstGeom prst="rect">
            <a:avLst/>
          </a:prstGeom>
        </p:spPr>
        <p:txBody>
          <a:bodyPr anchor="ctr"/>
          <a:lstStyle>
            <a:lvl1pPr marL="11112" indent="-11112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96F1F595-411A-412F-8605-C74A1802DC3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70111" y="3538768"/>
            <a:ext cx="1190941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id="{5C7E448B-4E71-4918-920D-374782D994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05493" y="3528124"/>
            <a:ext cx="1190943" cy="397149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50" name="Text Placeholder 8">
            <a:extLst>
              <a:ext uri="{FF2B5EF4-FFF2-40B4-BE49-F238E27FC236}">
                <a16:creationId xmlns:a16="http://schemas.microsoft.com/office/drawing/2014/main" id="{34612AB9-1E04-457B-B3D9-BF2066CD92E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97873" y="3538768"/>
            <a:ext cx="1190943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17408026-A5EE-4365-B0A9-DF8249759BB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87804" y="3499271"/>
            <a:ext cx="1190943" cy="437138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56" name="Text Placeholder 8">
            <a:extLst>
              <a:ext uri="{FF2B5EF4-FFF2-40B4-BE49-F238E27FC236}">
                <a16:creationId xmlns:a16="http://schemas.microsoft.com/office/drawing/2014/main" id="{7486D679-96BA-453C-9C73-A6BFB3C37E8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66404" y="3499271"/>
            <a:ext cx="1196190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2FBA7652-9771-4827-B42C-F95C9C2309D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69839" y="4219609"/>
            <a:ext cx="1201463" cy="54601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1DECFC00-C48F-4BA2-BEA2-D54B3E8524E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759997" y="4238854"/>
            <a:ext cx="1196190" cy="51934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EC899C49-CBDD-474E-B60C-BA2D804366A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00279" y="4219607"/>
            <a:ext cx="1196192" cy="50727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A3A8D-49A5-4A51-801F-D1862042EA6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504498" y="4219606"/>
            <a:ext cx="1196192" cy="55834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23F47635-DC51-46F8-BC66-D5C9F1097B6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885972" y="4198645"/>
            <a:ext cx="1196242" cy="55834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91BD3ADE-A97B-42A1-8A38-E71EDA38AA3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263190" y="4162347"/>
            <a:ext cx="1201514" cy="6133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63" name="Picture Placeholder 5">
            <a:extLst>
              <a:ext uri="{FF2B5EF4-FFF2-40B4-BE49-F238E27FC236}">
                <a16:creationId xmlns:a16="http://schemas.microsoft.com/office/drawing/2014/main" id="{1E968CBC-3027-4CA2-8971-D3AEF6C027EE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761403" y="2530849"/>
            <a:ext cx="1190941" cy="780679"/>
          </a:xfrm>
          <a:prstGeom prst="rect">
            <a:avLst/>
          </a:prstGeom>
        </p:spPr>
        <p:txBody>
          <a:bodyPr anchor="ctr"/>
          <a:lstStyle>
            <a:lvl1pPr marL="11112" indent="-11112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64" name="Picture Placeholder 5">
            <a:extLst>
              <a:ext uri="{FF2B5EF4-FFF2-40B4-BE49-F238E27FC236}">
                <a16:creationId xmlns:a16="http://schemas.microsoft.com/office/drawing/2014/main" id="{60D1A7C6-D3DA-4E92-8BCD-9EF0C94FE555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3096787" y="2530849"/>
            <a:ext cx="1190941" cy="780679"/>
          </a:xfrm>
          <a:prstGeom prst="rect">
            <a:avLst/>
          </a:prstGeom>
        </p:spPr>
        <p:txBody>
          <a:bodyPr anchor="ctr"/>
          <a:lstStyle>
            <a:lvl1pPr marL="11112" indent="-11112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65" name="Picture Placeholder 5">
            <a:extLst>
              <a:ext uri="{FF2B5EF4-FFF2-40B4-BE49-F238E27FC236}">
                <a16:creationId xmlns:a16="http://schemas.microsoft.com/office/drawing/2014/main" id="{44DE8807-C10B-4914-B154-E3E721072471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497877" y="2530849"/>
            <a:ext cx="1190941" cy="780679"/>
          </a:xfrm>
          <a:prstGeom prst="rect">
            <a:avLst/>
          </a:prstGeom>
        </p:spPr>
        <p:txBody>
          <a:bodyPr anchor="ctr"/>
          <a:lstStyle>
            <a:lvl1pPr marL="11112" indent="-11112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66" name="Picture Placeholder 5">
            <a:extLst>
              <a:ext uri="{FF2B5EF4-FFF2-40B4-BE49-F238E27FC236}">
                <a16:creationId xmlns:a16="http://schemas.microsoft.com/office/drawing/2014/main" id="{38378E2E-BBAB-4F82-905B-51B53ABEFF4A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5887806" y="2530849"/>
            <a:ext cx="1190941" cy="780679"/>
          </a:xfrm>
          <a:prstGeom prst="rect">
            <a:avLst/>
          </a:prstGeom>
        </p:spPr>
        <p:txBody>
          <a:bodyPr anchor="ctr"/>
          <a:lstStyle>
            <a:lvl1pPr marL="11112" indent="-11112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67" name="Picture Placeholder 5">
            <a:extLst>
              <a:ext uri="{FF2B5EF4-FFF2-40B4-BE49-F238E27FC236}">
                <a16:creationId xmlns:a16="http://schemas.microsoft.com/office/drawing/2014/main" id="{8909B2F9-1F4A-4886-8229-5B7E8DB4774A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257697" y="2530849"/>
            <a:ext cx="1190941" cy="780679"/>
          </a:xfrm>
          <a:prstGeom prst="rect">
            <a:avLst/>
          </a:prstGeom>
        </p:spPr>
        <p:txBody>
          <a:bodyPr anchor="ctr"/>
          <a:lstStyle>
            <a:lvl1pPr marL="11112" indent="-11112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68" name="Text Placeholder 8">
            <a:extLst>
              <a:ext uri="{FF2B5EF4-FFF2-40B4-BE49-F238E27FC236}">
                <a16:creationId xmlns:a16="http://schemas.microsoft.com/office/drawing/2014/main" id="{E254216F-F683-4342-85E8-E66DD76A3B5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655764" y="3507982"/>
            <a:ext cx="1196190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CF88780A-CFF9-4A6B-B3D1-6A44BFE829F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652550" y="4171056"/>
            <a:ext cx="1201514" cy="6133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70" name="Picture Placeholder 5">
            <a:extLst>
              <a:ext uri="{FF2B5EF4-FFF2-40B4-BE49-F238E27FC236}">
                <a16:creationId xmlns:a16="http://schemas.microsoft.com/office/drawing/2014/main" id="{7998635E-797D-4FF2-84FE-E4782004598C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647057" y="2539558"/>
            <a:ext cx="1190941" cy="780679"/>
          </a:xfrm>
          <a:prstGeom prst="rect">
            <a:avLst/>
          </a:prstGeom>
        </p:spPr>
        <p:txBody>
          <a:bodyPr anchor="ctr"/>
          <a:lstStyle>
            <a:lvl1pPr marL="11112" indent="-11112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cxnSp>
        <p:nvCxnSpPr>
          <p:cNvPr id="71" name="Straight Connector 20">
            <a:extLst>
              <a:ext uri="{FF2B5EF4-FFF2-40B4-BE49-F238E27FC236}">
                <a16:creationId xmlns:a16="http://schemas.microsoft.com/office/drawing/2014/main" id="{DD427169-2C27-4384-A0BA-097948195E4F}"/>
              </a:ext>
            </a:extLst>
          </p:cNvPr>
          <p:cNvCxnSpPr>
            <a:cxnSpLocks/>
          </p:cNvCxnSpPr>
          <p:nvPr userDrawn="1"/>
        </p:nvCxnSpPr>
        <p:spPr>
          <a:xfrm flipV="1">
            <a:off x="360311" y="2521318"/>
            <a:ext cx="0" cy="2400221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20">
            <a:extLst>
              <a:ext uri="{FF2B5EF4-FFF2-40B4-BE49-F238E27FC236}">
                <a16:creationId xmlns:a16="http://schemas.microsoft.com/office/drawing/2014/main" id="{8D0A5914-7EE7-440D-A0B7-23CE4515C402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1288" y="2539558"/>
            <a:ext cx="0" cy="2400221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20">
            <a:extLst>
              <a:ext uri="{FF2B5EF4-FFF2-40B4-BE49-F238E27FC236}">
                <a16:creationId xmlns:a16="http://schemas.microsoft.com/office/drawing/2014/main" id="{7DC88224-93B0-4A83-BF0C-945E86D734DA}"/>
              </a:ext>
            </a:extLst>
          </p:cNvPr>
          <p:cNvCxnSpPr>
            <a:cxnSpLocks/>
          </p:cNvCxnSpPr>
          <p:nvPr userDrawn="1"/>
        </p:nvCxnSpPr>
        <p:spPr>
          <a:xfrm flipV="1">
            <a:off x="3096784" y="2530848"/>
            <a:ext cx="0" cy="2400221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20">
            <a:extLst>
              <a:ext uri="{FF2B5EF4-FFF2-40B4-BE49-F238E27FC236}">
                <a16:creationId xmlns:a16="http://schemas.microsoft.com/office/drawing/2014/main" id="{67278230-4981-4A48-A51E-DAA60CD8D690}"/>
              </a:ext>
            </a:extLst>
          </p:cNvPr>
          <p:cNvCxnSpPr>
            <a:cxnSpLocks/>
          </p:cNvCxnSpPr>
          <p:nvPr userDrawn="1"/>
        </p:nvCxnSpPr>
        <p:spPr>
          <a:xfrm flipV="1">
            <a:off x="4496831" y="2521318"/>
            <a:ext cx="0" cy="2400221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20">
            <a:extLst>
              <a:ext uri="{FF2B5EF4-FFF2-40B4-BE49-F238E27FC236}">
                <a16:creationId xmlns:a16="http://schemas.microsoft.com/office/drawing/2014/main" id="{9C45805F-67A1-4758-BC49-B3DDFA421C89}"/>
              </a:ext>
            </a:extLst>
          </p:cNvPr>
          <p:cNvCxnSpPr>
            <a:cxnSpLocks/>
          </p:cNvCxnSpPr>
          <p:nvPr userDrawn="1"/>
        </p:nvCxnSpPr>
        <p:spPr>
          <a:xfrm flipV="1">
            <a:off x="5877262" y="2521318"/>
            <a:ext cx="0" cy="2400221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20">
            <a:extLst>
              <a:ext uri="{FF2B5EF4-FFF2-40B4-BE49-F238E27FC236}">
                <a16:creationId xmlns:a16="http://schemas.microsoft.com/office/drawing/2014/main" id="{2CCD62A1-0FA7-4A3C-BD6F-AD90379DCEEB}"/>
              </a:ext>
            </a:extLst>
          </p:cNvPr>
          <p:cNvCxnSpPr>
            <a:cxnSpLocks/>
          </p:cNvCxnSpPr>
          <p:nvPr userDrawn="1"/>
        </p:nvCxnSpPr>
        <p:spPr>
          <a:xfrm flipV="1">
            <a:off x="7257693" y="2539558"/>
            <a:ext cx="0" cy="2400221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20">
            <a:extLst>
              <a:ext uri="{FF2B5EF4-FFF2-40B4-BE49-F238E27FC236}">
                <a16:creationId xmlns:a16="http://schemas.microsoft.com/office/drawing/2014/main" id="{B0933858-8B7B-487F-AA55-DBB50D2FC220}"/>
              </a:ext>
            </a:extLst>
          </p:cNvPr>
          <p:cNvCxnSpPr>
            <a:cxnSpLocks/>
          </p:cNvCxnSpPr>
          <p:nvPr userDrawn="1"/>
        </p:nvCxnSpPr>
        <p:spPr>
          <a:xfrm flipV="1">
            <a:off x="8647053" y="2539558"/>
            <a:ext cx="0" cy="2400221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 Placeholder 8">
            <a:extLst>
              <a:ext uri="{FF2B5EF4-FFF2-40B4-BE49-F238E27FC236}">
                <a16:creationId xmlns:a16="http://schemas.microsoft.com/office/drawing/2014/main" id="{3D9B0A4E-D3F2-42F6-9445-3912B87E223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037710" y="3507982"/>
            <a:ext cx="1196190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356D6197-1CA4-4DCF-A48B-C4F26A74C19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0034496" y="4171056"/>
            <a:ext cx="1201514" cy="6133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80" name="Picture Placeholder 5">
            <a:extLst>
              <a:ext uri="{FF2B5EF4-FFF2-40B4-BE49-F238E27FC236}">
                <a16:creationId xmlns:a16="http://schemas.microsoft.com/office/drawing/2014/main" id="{04314E69-99BB-45B9-8DCE-3851A922CE58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10029003" y="2539558"/>
            <a:ext cx="1190941" cy="780679"/>
          </a:xfrm>
          <a:prstGeom prst="rect">
            <a:avLst/>
          </a:prstGeom>
        </p:spPr>
        <p:txBody>
          <a:bodyPr anchor="ctr"/>
          <a:lstStyle>
            <a:lvl1pPr marL="11112" indent="-11112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cxnSp>
        <p:nvCxnSpPr>
          <p:cNvPr id="81" name="Straight Connector 20">
            <a:extLst>
              <a:ext uri="{FF2B5EF4-FFF2-40B4-BE49-F238E27FC236}">
                <a16:creationId xmlns:a16="http://schemas.microsoft.com/office/drawing/2014/main" id="{D6F9FDC2-AF65-4F14-9FF2-6105375D7330}"/>
              </a:ext>
            </a:extLst>
          </p:cNvPr>
          <p:cNvCxnSpPr>
            <a:cxnSpLocks/>
          </p:cNvCxnSpPr>
          <p:nvPr userDrawn="1"/>
        </p:nvCxnSpPr>
        <p:spPr>
          <a:xfrm flipV="1">
            <a:off x="10028999" y="2539558"/>
            <a:ext cx="0" cy="2400221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7871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7176" y="4284667"/>
            <a:ext cx="8956504" cy="86359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  <a:endParaRPr lang="en-R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B3FB19-848E-CB42-A250-50BFE3733C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196799" y="1361793"/>
            <a:ext cx="2734886" cy="2769420"/>
          </a:xfrm>
          <a:prstGeom prst="ellipse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33D6222-9800-8D43-9D80-0E2EC5A8DC6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444129" y="1880434"/>
            <a:ext cx="2293824" cy="2263667"/>
          </a:xfrm>
          <a:prstGeom prst="ellipse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BBB33A9A-57E1-A549-8745-8EC438FB048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702345" y="922888"/>
            <a:ext cx="1799977" cy="1836736"/>
          </a:xfrm>
          <a:prstGeom prst="ellipse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B905518-2D7F-0240-A1D8-DA8BBE84B0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67176" y="5299602"/>
            <a:ext cx="8956504" cy="365125"/>
          </a:xfrm>
          <a:prstGeom prst="rect">
            <a:avLst/>
          </a:prstGeom>
        </p:spPr>
        <p:txBody>
          <a:bodyPr anchor="b"/>
          <a:lstStyle>
            <a:lvl1pPr marL="0" indent="0" algn="ctr">
              <a:buFontTx/>
              <a:buNone/>
              <a:defRPr sz="11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E3C393C-3885-0E44-A85A-ECDB39A626E4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E231F51B-9E6C-E842-B5E8-31A30E7C1E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C9BAF930-1688-BF49-BE52-26E5F367F213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DD0DB3B0-9E26-FD42-8EF7-C67E9992F4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5842B9BD-BE4F-43A2-9945-6B7761B2A397}"/>
              </a:ext>
            </a:extLst>
          </p:cNvPr>
          <p:cNvSpPr/>
          <p:nvPr userDrawn="1"/>
        </p:nvSpPr>
        <p:spPr>
          <a:xfrm>
            <a:off x="5424963" y="3125994"/>
            <a:ext cx="670564" cy="670656"/>
          </a:xfrm>
          <a:prstGeom prst="ellipse">
            <a:avLst/>
          </a:prstGeom>
          <a:solidFill>
            <a:srgbClr val="D1D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99A1DD85-5BCE-4D82-862E-CD30EEA5F355}"/>
              </a:ext>
            </a:extLst>
          </p:cNvPr>
          <p:cNvSpPr/>
          <p:nvPr userDrawn="1"/>
        </p:nvSpPr>
        <p:spPr>
          <a:xfrm>
            <a:off x="774110" y="2714791"/>
            <a:ext cx="954673" cy="954805"/>
          </a:xfrm>
          <a:prstGeom prst="ellipse">
            <a:avLst/>
          </a:prstGeom>
          <a:solidFill>
            <a:srgbClr val="D1D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7FCD6036-84A7-42AF-8A5C-1C885F6BC103}"/>
              </a:ext>
            </a:extLst>
          </p:cNvPr>
          <p:cNvSpPr/>
          <p:nvPr userDrawn="1"/>
        </p:nvSpPr>
        <p:spPr>
          <a:xfrm>
            <a:off x="7488134" y="3066525"/>
            <a:ext cx="264395" cy="259940"/>
          </a:xfrm>
          <a:prstGeom prst="ellipse">
            <a:avLst/>
          </a:prstGeom>
          <a:solidFill>
            <a:srgbClr val="D1D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9A76846A-40D2-44AC-8023-9A1DF6A559B7}"/>
              </a:ext>
            </a:extLst>
          </p:cNvPr>
          <p:cNvSpPr/>
          <p:nvPr userDrawn="1"/>
        </p:nvSpPr>
        <p:spPr>
          <a:xfrm>
            <a:off x="8369975" y="888802"/>
            <a:ext cx="738542" cy="726100"/>
          </a:xfrm>
          <a:prstGeom prst="ellipse">
            <a:avLst/>
          </a:prstGeom>
          <a:solidFill>
            <a:srgbClr val="D1D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E1C4F46B-C9F5-4F0F-8AB0-8D46BEB2B5F7}"/>
              </a:ext>
            </a:extLst>
          </p:cNvPr>
          <p:cNvSpPr/>
          <p:nvPr userDrawn="1"/>
        </p:nvSpPr>
        <p:spPr>
          <a:xfrm>
            <a:off x="1957130" y="1151103"/>
            <a:ext cx="353072" cy="347124"/>
          </a:xfrm>
          <a:prstGeom prst="ellipse">
            <a:avLst/>
          </a:prstGeom>
          <a:solidFill>
            <a:srgbClr val="D1D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5452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7176" y="4284667"/>
            <a:ext cx="8956504" cy="86359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B3FB19-848E-CB42-A250-50BFE3733C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60302" y="1331916"/>
            <a:ext cx="1692042" cy="1836737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33D6222-9800-8D43-9D80-0E2EC5A8DC6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31684" y="1331916"/>
            <a:ext cx="1692042" cy="1836737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BBB33A9A-57E1-A549-8745-8EC438FB048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568146" y="1331914"/>
            <a:ext cx="1655535" cy="1836736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B905518-2D7F-0240-A1D8-DA8BBE84B0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67176" y="5299602"/>
            <a:ext cx="8956504" cy="365125"/>
          </a:xfrm>
          <a:prstGeom prst="rect">
            <a:avLst/>
          </a:prstGeom>
        </p:spPr>
        <p:txBody>
          <a:bodyPr anchor="b"/>
          <a:lstStyle>
            <a:lvl1pPr marL="0" indent="0" algn="ctr">
              <a:buFontTx/>
              <a:buNone/>
              <a:defRPr sz="11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E3C393C-3885-0E44-A85A-ECDB39A626E4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E231F51B-9E6C-E842-B5E8-31A30E7C1E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C9BAF930-1688-BF49-BE52-26E5F367F213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DD0DB3B0-9E26-FD42-8EF7-C67E9992F4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F34A134-E168-3044-B266-C1E2C2DF746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260302" y="3319989"/>
            <a:ext cx="1685693" cy="3524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8D764E1-EF70-994A-8142-1BC652FC99A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938416" y="3319989"/>
            <a:ext cx="1685693" cy="3524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AED89D5-623F-8E49-93E5-90483C000C5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574493" y="3319989"/>
            <a:ext cx="1685695" cy="3524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501278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96776" y="1342991"/>
            <a:ext cx="7156526" cy="8525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451E8F1-06AC-5E48-82A9-E50EF6EE035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60313" y="4284664"/>
            <a:ext cx="3492020" cy="183515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A3728B20-05DF-8D48-9BC9-AD82435F582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96775" y="2346851"/>
            <a:ext cx="3526939" cy="1455128"/>
          </a:xfrm>
          <a:prstGeom prst="rect">
            <a:avLst/>
          </a:prstGeom>
        </p:spPr>
        <p:txBody>
          <a:bodyPr/>
          <a:lstStyle>
            <a:lvl1pPr marL="171429" indent="-171429">
              <a:buFont typeface="Arial" panose="020B0604020202020204" pitchFamily="34" charset="0"/>
              <a:buChar char="•"/>
              <a:defRPr sz="11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95BB0516-65D5-6E44-AB28-CF1B7A61745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996776" y="4284666"/>
            <a:ext cx="7163399" cy="182383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20F3548-A10E-6A4F-B50B-684D6187D9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7188" y="1346500"/>
            <a:ext cx="3485143" cy="1822153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lang="en-GB" sz="2400" b="0" i="0" smtClean="0">
                <a:effectLst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amet,tetur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x-none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8B81A5F8-97CA-E243-8010-1A3C14C3482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68157" y="2346851"/>
            <a:ext cx="3485144" cy="1455128"/>
          </a:xfrm>
          <a:prstGeom prst="rect">
            <a:avLst/>
          </a:prstGeom>
        </p:spPr>
        <p:txBody>
          <a:bodyPr/>
          <a:lstStyle>
            <a:lvl1pPr marL="171429" indent="-171429">
              <a:buFont typeface="Arial" panose="020B0604020202020204" pitchFamily="34" charset="0"/>
              <a:buChar char="•"/>
              <a:defRPr sz="11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033578-7F9F-3F4D-A7B9-83608E33B45B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0D141FB2-ACC8-F840-9FFF-5DFEDC6B5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7FEE8271-349B-7F46-84E5-57DB4F6BE18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31" name="Slide Number Placeholder 1">
            <a:extLst>
              <a:ext uri="{FF2B5EF4-FFF2-40B4-BE49-F238E27FC236}">
                <a16:creationId xmlns:a16="http://schemas.microsoft.com/office/drawing/2014/main" id="{10F2E919-487E-A444-B61C-A3EBE0C04671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BDDF29E-E4FE-C644-B488-CEA8AFD4875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60314" y="3801979"/>
            <a:ext cx="1685693" cy="319845"/>
          </a:xfrm>
          <a:prstGeom prst="rect">
            <a:avLst/>
          </a:prstGeom>
        </p:spPr>
        <p:txBody>
          <a:bodyPr anchor="b"/>
          <a:lstStyle>
            <a:lvl1pPr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487C625-E1EA-3948-B7FC-65AAE1826A9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996394" y="3801979"/>
            <a:ext cx="1685693" cy="319845"/>
          </a:xfrm>
          <a:prstGeom prst="rect">
            <a:avLst/>
          </a:prstGeom>
        </p:spPr>
        <p:txBody>
          <a:bodyPr anchor="b"/>
          <a:lstStyle>
            <a:lvl1pPr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021467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B3FB19-848E-CB42-A250-50BFE3733C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5889" y="1187451"/>
            <a:ext cx="3486442" cy="4932344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/>
            </a:lvl1pPr>
          </a:lstStyle>
          <a:p>
            <a:endParaRPr lang="x-none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33D6222-9800-8D43-9D80-0E2EC5A8DC6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996774" y="1187453"/>
            <a:ext cx="3526941" cy="493235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/>
            </a:lvl1pPr>
          </a:lstStyle>
          <a:p>
            <a:endParaRPr lang="x-none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B784A6F-340A-2941-87C9-A4B20857D7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8157" y="1187451"/>
            <a:ext cx="3492020" cy="9731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  <a:endParaRPr lang="x-none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2C246C5F-8780-7248-AE97-EF179949CD2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75032" y="2346850"/>
            <a:ext cx="3492020" cy="280141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  <a:endParaRPr lang="x-none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C7CCEA-8174-CC41-9238-A0D3EA01F3F5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4845C9DD-5C7A-874F-8368-FFFC6465A6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591D277-AA9C-EC41-A110-AE8469C88BF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21F144B7-C152-F244-9A00-75D92A833EF2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5048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740B27C-16E1-4746-A632-115AF5F043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" y="3"/>
            <a:ext cx="11520488" cy="648017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/>
            </a:lvl1pPr>
          </a:lstStyle>
          <a:p>
            <a:endParaRPr lang="x-none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4E81BE-004C-EA49-818C-F9E3C32F7F47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8418BD92-84AF-4747-9337-9C8E4022A6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C15F058-CF3B-5144-9FA3-CA10DA0FBBE9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1740A59D-9C0D-5849-B026-0D997150F06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6145480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EBDE60C4-C2B7-8C41-806E-0D5A5DEDAFCF}"/>
              </a:ext>
            </a:extLst>
          </p:cNvPr>
          <p:cNvSpPr>
            <a:spLocks noGrp="1"/>
          </p:cNvSpPr>
          <p:nvPr>
            <p:ph type="tbl" sz="quarter" idx="26" hasCustomPrompt="1"/>
          </p:nvPr>
        </p:nvSpPr>
        <p:spPr>
          <a:xfrm>
            <a:off x="360314" y="1187450"/>
            <a:ext cx="10799862" cy="46958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D0D5D9"/>
                </a:solidFill>
              </a:defRPr>
            </a:lvl1pPr>
          </a:lstStyle>
          <a:p>
            <a:r>
              <a:rPr lang="en-US" dirty="0"/>
              <a:t>Table</a:t>
            </a:r>
            <a:endParaRPr lang="x-none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B12095EB-C6DC-DF45-A28C-47AC627362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7BDF6-19DC-4641-BBD7-933EA5F23B01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410309C-CE1A-8746-B6F9-73B9768E4F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FA7D38F3-BC5B-DA45-AF45-B017008F9BDE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3281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BDA20B8B-578E-AE4B-ABDA-B36BB0CC5BA4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60314" y="1187454"/>
            <a:ext cx="10799862" cy="469582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>
                <a:solidFill>
                  <a:srgbClr val="D0D5D9"/>
                </a:solidFill>
              </a:defRPr>
            </a:lvl1pPr>
          </a:lstStyle>
          <a:p>
            <a:endParaRPr lang="x-none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EA62CA-D0D2-094E-ABA2-DCC2F45F3120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481870C3-E2C3-1B41-92AD-2CF0644DEA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7E135D83-F511-CC4E-9D94-E0B2E4F611E1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C64C08BD-A6CB-3142-A331-2D2C6916DE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002898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4A8BE4C6-EB74-5043-82FF-ED6D3045D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3"/>
            <a:ext cx="11520488" cy="648017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/>
            </a:lvl1pPr>
          </a:lstStyle>
          <a:p>
            <a:endParaRPr lang="x-none"/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952344" y="972060"/>
            <a:ext cx="8207832" cy="2339852"/>
          </a:xfrm>
          <a:prstGeom prst="rect">
            <a:avLst/>
          </a:prstGeom>
          <a:noFill/>
        </p:spPr>
        <p:txBody>
          <a:bodyPr lIns="180000" tIns="180000" rIns="864000" bIns="36000" anchor="b" anchorCtr="0">
            <a:noAutofit/>
          </a:bodyPr>
          <a:lstStyle>
            <a:lvl1pPr algn="l">
              <a:lnSpc>
                <a:spcPct val="100000"/>
              </a:lnSpc>
              <a:defRPr sz="5499" b="0" i="0" cap="none" spc="200" baseline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 slide header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9BCE9F6-2934-314B-BF78-430EC028CA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89343" y="5356497"/>
            <a:ext cx="457137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E236611-2C19-7C49-A7D4-5478F7BB81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7971" y="5349622"/>
            <a:ext cx="3670834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x-none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935039F0-13FC-3745-B58A-56E53B716F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04226" y="3284412"/>
            <a:ext cx="6156948" cy="972150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x-none" dirty="0"/>
          </a:p>
        </p:txBody>
      </p:sp>
      <p:grpSp>
        <p:nvGrpSpPr>
          <p:cNvPr id="10" name="Graphic 2">
            <a:extLst>
              <a:ext uri="{FF2B5EF4-FFF2-40B4-BE49-F238E27FC236}">
                <a16:creationId xmlns:a16="http://schemas.microsoft.com/office/drawing/2014/main" id="{2BE71C76-19DE-6B4F-853D-603D51104B32}"/>
              </a:ext>
            </a:extLst>
          </p:cNvPr>
          <p:cNvGrpSpPr/>
          <p:nvPr userDrawn="1"/>
        </p:nvGrpSpPr>
        <p:grpSpPr>
          <a:xfrm>
            <a:off x="1267193" y="2327053"/>
            <a:ext cx="792054" cy="841598"/>
            <a:chOff x="4522787" y="1925637"/>
            <a:chExt cx="2472690" cy="2627001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F01A7D7-DCBC-2940-BADF-FBB3D22D224E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1B59425-93AB-0640-A7AC-2A756BC233EF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58C1968-37E4-8E46-B8C5-87DF78528BFD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412B95B0-998F-1447-B7E1-3018F416B1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37372" y="5445861"/>
            <a:ext cx="837578" cy="72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859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BDA20B8B-578E-AE4B-ABDA-B36BB0CC5BA4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60315" y="1194326"/>
            <a:ext cx="7163400" cy="46958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/>
            </a:lvl1pPr>
          </a:lstStyle>
          <a:p>
            <a:endParaRPr lang="x-none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EB572FF-CA06-4849-8D94-3C3994A45B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8157" y="1208079"/>
            <a:ext cx="3492020" cy="9731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  <a:endParaRPr lang="en-RU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52C4B7C-9670-DF42-BC56-B170DECD75D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75032" y="2341224"/>
            <a:ext cx="3492020" cy="28070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  <a:endParaRPr lang="x-none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08586F-874B-374D-83C3-AE2D248221F4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598649D2-E782-5D48-8FCD-B39D7C72EF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9C321D37-B46B-774E-8AD4-106329636C69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5E4949-D1C2-3648-90A7-64A1873880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452718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74A4320-3C1A-114D-AA60-FA85EE7C27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03" y="5561211"/>
            <a:ext cx="1994591" cy="848542"/>
          </a:xfrm>
          <a:prstGeom prst="rect">
            <a:avLst/>
          </a:prstGeom>
        </p:spPr>
        <p:txBody>
          <a:bodyPr lIns="180000" rIns="180000" anchor="t"/>
          <a:lstStyle>
            <a:lvl1pPr marL="0" indent="0" algn="l">
              <a:lnSpc>
                <a:spcPct val="100000"/>
              </a:lnSpc>
              <a:buFontTx/>
              <a:buNone/>
              <a:defRPr sz="1000" b="0" i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Facebook.com</a:t>
            </a:r>
            <a:r>
              <a:rPr lang="en-US" dirty="0"/>
              <a:t>/</a:t>
            </a:r>
            <a:r>
              <a:rPr lang="en-US" dirty="0" err="1"/>
              <a:t>omk.ru</a:t>
            </a:r>
            <a:endParaRPr lang="en-US" dirty="0"/>
          </a:p>
          <a:p>
            <a:pPr lvl="0"/>
            <a:r>
              <a:rPr lang="en-US" dirty="0"/>
              <a:t>@</a:t>
            </a:r>
            <a:r>
              <a:rPr lang="en-US" dirty="0" err="1"/>
              <a:t>instagram.com</a:t>
            </a:r>
            <a:r>
              <a:rPr lang="en-US" dirty="0"/>
              <a:t>/</a:t>
            </a:r>
            <a:r>
              <a:rPr lang="en-US" dirty="0" err="1"/>
              <a:t>oml.ru</a:t>
            </a:r>
            <a:endParaRPr lang="en-US" dirty="0"/>
          </a:p>
          <a:p>
            <a:pPr lvl="0"/>
            <a:r>
              <a:rPr lang="en-US" dirty="0"/>
              <a:t>@</a:t>
            </a:r>
            <a:r>
              <a:rPr lang="en-US" dirty="0" err="1"/>
              <a:t>vk.com</a:t>
            </a:r>
            <a:r>
              <a:rPr lang="en-US" dirty="0"/>
              <a:t>/</a:t>
            </a:r>
            <a:r>
              <a:rPr lang="en-US" dirty="0" err="1"/>
              <a:t>omk_official</a:t>
            </a:r>
            <a:endParaRPr lang="x-none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8082DBEF-CBAD-B54A-A0D6-2705122AF9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93686" y="2203621"/>
            <a:ext cx="7637266" cy="1110235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Спасибо за внимание!</a:t>
            </a:r>
            <a:endParaRPr lang="x-non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44C52D-F828-E147-91DD-C0937F7A31CE}"/>
              </a:ext>
            </a:extLst>
          </p:cNvPr>
          <p:cNvSpPr txBox="1"/>
          <p:nvPr userDrawn="1"/>
        </p:nvSpPr>
        <p:spPr>
          <a:xfrm>
            <a:off x="2113199" y="5456642"/>
            <a:ext cx="838035" cy="753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Телефон</a:t>
            </a:r>
          </a:p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Почта</a:t>
            </a:r>
          </a:p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Сайт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26B54D-F66A-C344-AD13-EBD8F068DB36}"/>
              </a:ext>
            </a:extLst>
          </p:cNvPr>
          <p:cNvSpPr txBox="1"/>
          <p:nvPr userDrawn="1"/>
        </p:nvSpPr>
        <p:spPr>
          <a:xfrm>
            <a:off x="4826434" y="5511641"/>
            <a:ext cx="1089622" cy="292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Подписаться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7A8121F5-98F3-AC40-97DF-13F1C657C0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64395" y="5561214"/>
            <a:ext cx="3756095" cy="881083"/>
          </a:xfrm>
          <a:prstGeom prst="rect">
            <a:avLst/>
          </a:prstGeom>
        </p:spPr>
        <p:txBody>
          <a:bodyPr lIns="180000" rIns="180000" anchor="t"/>
          <a:lstStyle>
            <a:lvl1pPr marL="0" indent="0" algn="l">
              <a:lnSpc>
                <a:spcPct val="100000"/>
              </a:lnSpc>
              <a:buFontTx/>
              <a:buNone/>
              <a:defRPr sz="1000" b="0" i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twitter.com</a:t>
            </a:r>
            <a:r>
              <a:rPr lang="en-US" dirty="0"/>
              <a:t>/</a:t>
            </a:r>
            <a:r>
              <a:rPr lang="en-US" dirty="0" err="1"/>
              <a:t>omkru</a:t>
            </a:r>
            <a:endParaRPr lang="en-US" dirty="0"/>
          </a:p>
          <a:p>
            <a:pPr lvl="0"/>
            <a:r>
              <a:rPr lang="en-US" dirty="0" err="1"/>
              <a:t>youtube.com</a:t>
            </a:r>
            <a:r>
              <a:rPr lang="en-US" dirty="0"/>
              <a:t>/user/</a:t>
            </a:r>
            <a:r>
              <a:rPr lang="en-US" dirty="0" err="1"/>
              <a:t>OMKPipeCompany</a:t>
            </a:r>
            <a:endParaRPr lang="x-none" dirty="0"/>
          </a:p>
        </p:txBody>
      </p:sp>
      <p:grpSp>
        <p:nvGrpSpPr>
          <p:cNvPr id="10" name="Graphic 2">
            <a:extLst>
              <a:ext uri="{FF2B5EF4-FFF2-40B4-BE49-F238E27FC236}">
                <a16:creationId xmlns:a16="http://schemas.microsoft.com/office/drawing/2014/main" id="{029C91DA-F2E1-D141-A2F9-E46D4608A674}"/>
              </a:ext>
            </a:extLst>
          </p:cNvPr>
          <p:cNvGrpSpPr/>
          <p:nvPr userDrawn="1"/>
        </p:nvGrpSpPr>
        <p:grpSpPr>
          <a:xfrm>
            <a:off x="352141" y="2327053"/>
            <a:ext cx="792054" cy="841598"/>
            <a:chOff x="4522787" y="1925637"/>
            <a:chExt cx="2472690" cy="2627001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FFF2FCD-2DCE-5449-8809-EF2E0CBFF461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8B88BBA-88B7-4844-82F7-67A51039B78E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63B51DB-409F-E642-9767-6343B169DA67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3C0D4B80-5D56-F741-AB22-59F2C730DC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0394" y="5445861"/>
            <a:ext cx="837578" cy="720718"/>
          </a:xfrm>
          <a:prstGeom prst="rect">
            <a:avLst/>
          </a:prstGeom>
        </p:spPr>
      </p:pic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9681A61F-A20D-D349-95CC-2EA3FFCDEB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20643" y="5456641"/>
            <a:ext cx="1768187" cy="95311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Tx/>
              <a:buNone/>
              <a:defRPr lang="en-GB" sz="1000" b="0" i="0" kern="1200" dirty="0" smtClean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FontTx/>
              <a:buNone/>
              <a:defRPr lang="en-GB" sz="1000" b="0" i="0" kern="1200" dirty="0" smtClean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FontTx/>
              <a:buNone/>
              <a:defRPr lang="en-GB" sz="1000" b="0" i="0" kern="1200" dirty="0" smtClean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en-GB" dirty="0"/>
              <a:t>(495) 231-77-71</a:t>
            </a:r>
          </a:p>
          <a:p>
            <a:pPr lvl="0"/>
            <a:r>
              <a:rPr lang="en-GB" dirty="0" err="1"/>
              <a:t>press@omk.ru</a:t>
            </a:r>
            <a:endParaRPr lang="en-GB" dirty="0"/>
          </a:p>
          <a:p>
            <a:pPr lvl="0"/>
            <a:r>
              <a:rPr lang="en-GB" dirty="0" err="1"/>
              <a:t>www.omk.ru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97648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952344" y="972060"/>
            <a:ext cx="8207832" cy="2339852"/>
          </a:xfrm>
          <a:prstGeom prst="rect">
            <a:avLst/>
          </a:prstGeom>
          <a:noFill/>
        </p:spPr>
        <p:txBody>
          <a:bodyPr lIns="180000" tIns="180000" rIns="864000" bIns="36000" anchor="b" anchorCtr="0">
            <a:noAutofit/>
          </a:bodyPr>
          <a:lstStyle>
            <a:lvl1pPr algn="l">
              <a:lnSpc>
                <a:spcPct val="100000"/>
              </a:lnSpc>
              <a:defRPr sz="5499" b="0" i="0" cap="none" spc="200" baseline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 slide header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9BCE9F6-2934-314B-BF78-430EC028CA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89343" y="5356497"/>
            <a:ext cx="457137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E236611-2C19-7C49-A7D4-5478F7BB81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7971" y="5349622"/>
            <a:ext cx="3670834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x-none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935039F0-13FC-3745-B58A-56E53B716F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04226" y="3284412"/>
            <a:ext cx="6156948" cy="972150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2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x-none" dirty="0"/>
          </a:p>
        </p:txBody>
      </p:sp>
      <p:grpSp>
        <p:nvGrpSpPr>
          <p:cNvPr id="8" name="Graphic 2">
            <a:extLst>
              <a:ext uri="{FF2B5EF4-FFF2-40B4-BE49-F238E27FC236}">
                <a16:creationId xmlns:a16="http://schemas.microsoft.com/office/drawing/2014/main" id="{D6D8F973-D1EF-5E4E-BB8B-634825B411FA}"/>
              </a:ext>
            </a:extLst>
          </p:cNvPr>
          <p:cNvGrpSpPr/>
          <p:nvPr userDrawn="1"/>
        </p:nvGrpSpPr>
        <p:grpSpPr>
          <a:xfrm>
            <a:off x="1267193" y="2327053"/>
            <a:ext cx="792054" cy="841598"/>
            <a:chOff x="4522787" y="1925637"/>
            <a:chExt cx="2472690" cy="262700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B7C66DE-BB92-9B43-80E1-81CAC5A6BA7D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0F69C82-6455-834F-8DC3-B7DD6441B7A8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15D4B86-70E0-6D4C-A3AA-BE3BE305C020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</p:grpSp>
      <p:grpSp>
        <p:nvGrpSpPr>
          <p:cNvPr id="2" name="Graphic 13">
            <a:extLst>
              <a:ext uri="{FF2B5EF4-FFF2-40B4-BE49-F238E27FC236}">
                <a16:creationId xmlns:a16="http://schemas.microsoft.com/office/drawing/2014/main" id="{07D8688A-A1C6-824F-9702-4CAFEFF7A0AA}"/>
              </a:ext>
            </a:extLst>
          </p:cNvPr>
          <p:cNvGrpSpPr/>
          <p:nvPr/>
        </p:nvGrpSpPr>
        <p:grpSpPr>
          <a:xfrm>
            <a:off x="1237372" y="5445861"/>
            <a:ext cx="837578" cy="720718"/>
            <a:chOff x="1237542" y="5445861"/>
            <a:chExt cx="837693" cy="720718"/>
          </a:xfrm>
        </p:grpSpPr>
        <p:grpSp>
          <p:nvGrpSpPr>
            <p:cNvPr id="3" name="Graphic 13">
              <a:extLst>
                <a:ext uri="{FF2B5EF4-FFF2-40B4-BE49-F238E27FC236}">
                  <a16:creationId xmlns:a16="http://schemas.microsoft.com/office/drawing/2014/main" id="{07D8688A-A1C6-824F-9702-4CAFEFF7A0AA}"/>
                </a:ext>
              </a:extLst>
            </p:cNvPr>
            <p:cNvGrpSpPr/>
            <p:nvPr/>
          </p:nvGrpSpPr>
          <p:grpSpPr>
            <a:xfrm>
              <a:off x="1264054" y="5786435"/>
              <a:ext cx="327743" cy="106553"/>
              <a:chOff x="1264054" y="5786435"/>
              <a:chExt cx="327743" cy="106553"/>
            </a:xfrm>
            <a:solidFill>
              <a:srgbClr val="CFD4D9"/>
            </a:solidFill>
          </p:grpSpPr>
          <p:sp>
            <p:nvSpPr>
              <p:cNvPr id="4" name="Freeform 3">
                <a:extLst>
                  <a:ext uri="{FF2B5EF4-FFF2-40B4-BE49-F238E27FC236}">
                    <a16:creationId xmlns:a16="http://schemas.microsoft.com/office/drawing/2014/main" id="{3FB05AE4-1AC5-E644-BF98-DE6793E4DE68}"/>
                  </a:ext>
                </a:extLst>
              </p:cNvPr>
              <p:cNvSpPr/>
              <p:nvPr/>
            </p:nvSpPr>
            <p:spPr>
              <a:xfrm>
                <a:off x="1264054" y="5786435"/>
                <a:ext cx="72205" cy="84225"/>
              </a:xfrm>
              <a:custGeom>
                <a:avLst/>
                <a:gdLst>
                  <a:gd name="connsiteX0" fmla="*/ 38077 w 72205"/>
                  <a:gd name="connsiteY0" fmla="*/ 74898 h 84225"/>
                  <a:gd name="connsiteX1" fmla="*/ 55000 w 72205"/>
                  <a:gd name="connsiteY1" fmla="*/ 69811 h 84225"/>
                  <a:gd name="connsiteX2" fmla="*/ 62615 w 72205"/>
                  <a:gd name="connsiteY2" fmla="*/ 55962 h 84225"/>
                  <a:gd name="connsiteX3" fmla="*/ 72205 w 72205"/>
                  <a:gd name="connsiteY3" fmla="*/ 57657 h 84225"/>
                  <a:gd name="connsiteX4" fmla="*/ 60923 w 72205"/>
                  <a:gd name="connsiteY4" fmla="*/ 77442 h 84225"/>
                  <a:gd name="connsiteX5" fmla="*/ 37795 w 72205"/>
                  <a:gd name="connsiteY5" fmla="*/ 84225 h 84225"/>
                  <a:gd name="connsiteX6" fmla="*/ 10154 w 72205"/>
                  <a:gd name="connsiteY6" fmla="*/ 72920 h 84225"/>
                  <a:gd name="connsiteX7" fmla="*/ 0 w 72205"/>
                  <a:gd name="connsiteY7" fmla="*/ 42113 h 84225"/>
                  <a:gd name="connsiteX8" fmla="*/ 2821 w 72205"/>
                  <a:gd name="connsiteY8" fmla="*/ 24307 h 84225"/>
                  <a:gd name="connsiteX9" fmla="*/ 10436 w 72205"/>
                  <a:gd name="connsiteY9" fmla="*/ 11023 h 84225"/>
                  <a:gd name="connsiteX10" fmla="*/ 22282 w 72205"/>
                  <a:gd name="connsiteY10" fmla="*/ 2826 h 84225"/>
                  <a:gd name="connsiteX11" fmla="*/ 37795 w 72205"/>
                  <a:gd name="connsiteY11" fmla="*/ 0 h 84225"/>
                  <a:gd name="connsiteX12" fmla="*/ 60923 w 72205"/>
                  <a:gd name="connsiteY12" fmla="*/ 6783 h 84225"/>
                  <a:gd name="connsiteX13" fmla="*/ 71923 w 72205"/>
                  <a:gd name="connsiteY13" fmla="*/ 26568 h 84225"/>
                  <a:gd name="connsiteX14" fmla="*/ 62333 w 72205"/>
                  <a:gd name="connsiteY14" fmla="*/ 28263 h 84225"/>
                  <a:gd name="connsiteX15" fmla="*/ 54718 w 72205"/>
                  <a:gd name="connsiteY15" fmla="*/ 14697 h 84225"/>
                  <a:gd name="connsiteX16" fmla="*/ 37795 w 72205"/>
                  <a:gd name="connsiteY16" fmla="*/ 9327 h 84225"/>
                  <a:gd name="connsiteX17" fmla="*/ 25667 w 72205"/>
                  <a:gd name="connsiteY17" fmla="*/ 11871 h 84225"/>
                  <a:gd name="connsiteX18" fmla="*/ 16923 w 72205"/>
                  <a:gd name="connsiteY18" fmla="*/ 18654 h 84225"/>
                  <a:gd name="connsiteX19" fmla="*/ 11564 w 72205"/>
                  <a:gd name="connsiteY19" fmla="*/ 29111 h 84225"/>
                  <a:gd name="connsiteX20" fmla="*/ 9872 w 72205"/>
                  <a:gd name="connsiteY20" fmla="*/ 42678 h 84225"/>
                  <a:gd name="connsiteX21" fmla="*/ 17205 w 72205"/>
                  <a:gd name="connsiteY21" fmla="*/ 66419 h 84225"/>
                  <a:gd name="connsiteX22" fmla="*/ 38077 w 72205"/>
                  <a:gd name="connsiteY22" fmla="*/ 74898 h 8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2205" h="84225">
                    <a:moveTo>
                      <a:pt x="38077" y="74898"/>
                    </a:moveTo>
                    <a:cubicBezTo>
                      <a:pt x="45410" y="74898"/>
                      <a:pt x="51051" y="73202"/>
                      <a:pt x="55000" y="69811"/>
                    </a:cubicBezTo>
                    <a:cubicBezTo>
                      <a:pt x="58949" y="66419"/>
                      <a:pt x="61487" y="61897"/>
                      <a:pt x="62615" y="55962"/>
                    </a:cubicBezTo>
                    <a:lnTo>
                      <a:pt x="72205" y="57657"/>
                    </a:lnTo>
                    <a:cubicBezTo>
                      <a:pt x="70795" y="66136"/>
                      <a:pt x="66846" y="72920"/>
                      <a:pt x="60923" y="77442"/>
                    </a:cubicBezTo>
                    <a:cubicBezTo>
                      <a:pt x="55000" y="81964"/>
                      <a:pt x="47385" y="84225"/>
                      <a:pt x="37795" y="84225"/>
                    </a:cubicBezTo>
                    <a:cubicBezTo>
                      <a:pt x="26231" y="84225"/>
                      <a:pt x="16923" y="80551"/>
                      <a:pt x="10154" y="72920"/>
                    </a:cubicBezTo>
                    <a:cubicBezTo>
                      <a:pt x="3385" y="65289"/>
                      <a:pt x="0" y="55114"/>
                      <a:pt x="0" y="42113"/>
                    </a:cubicBezTo>
                    <a:cubicBezTo>
                      <a:pt x="0" y="35329"/>
                      <a:pt x="846" y="29394"/>
                      <a:pt x="2821" y="24307"/>
                    </a:cubicBezTo>
                    <a:cubicBezTo>
                      <a:pt x="4513" y="18937"/>
                      <a:pt x="7333" y="14697"/>
                      <a:pt x="10436" y="11023"/>
                    </a:cubicBezTo>
                    <a:cubicBezTo>
                      <a:pt x="13821" y="7348"/>
                      <a:pt x="17769" y="4522"/>
                      <a:pt x="22282" y="2826"/>
                    </a:cubicBezTo>
                    <a:cubicBezTo>
                      <a:pt x="27077" y="848"/>
                      <a:pt x="32154" y="0"/>
                      <a:pt x="37795" y="0"/>
                    </a:cubicBezTo>
                    <a:cubicBezTo>
                      <a:pt x="47385" y="0"/>
                      <a:pt x="55000" y="2261"/>
                      <a:pt x="60923" y="6783"/>
                    </a:cubicBezTo>
                    <a:cubicBezTo>
                      <a:pt x="66846" y="11305"/>
                      <a:pt x="70513" y="18089"/>
                      <a:pt x="71923" y="26568"/>
                    </a:cubicBezTo>
                    <a:lnTo>
                      <a:pt x="62333" y="28263"/>
                    </a:lnTo>
                    <a:cubicBezTo>
                      <a:pt x="61205" y="22893"/>
                      <a:pt x="58667" y="18371"/>
                      <a:pt x="54718" y="14697"/>
                    </a:cubicBezTo>
                    <a:cubicBezTo>
                      <a:pt x="50769" y="11023"/>
                      <a:pt x="45128" y="9327"/>
                      <a:pt x="37795" y="9327"/>
                    </a:cubicBezTo>
                    <a:cubicBezTo>
                      <a:pt x="33282" y="9327"/>
                      <a:pt x="29333" y="10175"/>
                      <a:pt x="25667" y="11871"/>
                    </a:cubicBezTo>
                    <a:cubicBezTo>
                      <a:pt x="22282" y="13566"/>
                      <a:pt x="19180" y="15828"/>
                      <a:pt x="16923" y="18654"/>
                    </a:cubicBezTo>
                    <a:cubicBezTo>
                      <a:pt x="14667" y="21480"/>
                      <a:pt x="12974" y="24872"/>
                      <a:pt x="11564" y="29111"/>
                    </a:cubicBezTo>
                    <a:cubicBezTo>
                      <a:pt x="10436" y="33068"/>
                      <a:pt x="9872" y="37590"/>
                      <a:pt x="9872" y="42678"/>
                    </a:cubicBezTo>
                    <a:cubicBezTo>
                      <a:pt x="9872" y="52570"/>
                      <a:pt x="12410" y="60484"/>
                      <a:pt x="17205" y="66419"/>
                    </a:cubicBezTo>
                    <a:cubicBezTo>
                      <a:pt x="22282" y="72072"/>
                      <a:pt x="29051" y="74898"/>
                      <a:pt x="38077" y="74898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07C0C97F-A1B1-824D-AD1D-C268F9629792}"/>
                  </a:ext>
                </a:extLst>
              </p:cNvPr>
              <p:cNvSpPr/>
              <p:nvPr/>
            </p:nvSpPr>
            <p:spPr>
              <a:xfrm>
                <a:off x="1347542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769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538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98E58C74-8DEB-FD44-84E7-3F5CDF70C428}"/>
                  </a:ext>
                </a:extLst>
              </p:cNvPr>
              <p:cNvSpPr/>
              <p:nvPr/>
            </p:nvSpPr>
            <p:spPr>
              <a:xfrm>
                <a:off x="1416080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7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80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7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B7564595-5E22-8641-B588-924F73BADF4C}"/>
                  </a:ext>
                </a:extLst>
              </p:cNvPr>
              <p:cNvSpPr/>
              <p:nvPr/>
            </p:nvSpPr>
            <p:spPr>
              <a:xfrm>
                <a:off x="1472208" y="5811307"/>
                <a:ext cx="51333" cy="59635"/>
              </a:xfrm>
              <a:custGeom>
                <a:avLst/>
                <a:gdLst>
                  <a:gd name="connsiteX0" fmla="*/ 26795 w 51333"/>
                  <a:gd name="connsiteY0" fmla="*/ 7914 h 59635"/>
                  <a:gd name="connsiteX1" fmla="*/ 15795 w 51333"/>
                  <a:gd name="connsiteY1" fmla="*/ 12153 h 59635"/>
                  <a:gd name="connsiteX2" fmla="*/ 10154 w 51333"/>
                  <a:gd name="connsiteY2" fmla="*/ 23176 h 59635"/>
                  <a:gd name="connsiteX3" fmla="*/ 42308 w 51333"/>
                  <a:gd name="connsiteY3" fmla="*/ 23176 h 59635"/>
                  <a:gd name="connsiteX4" fmla="*/ 38359 w 51333"/>
                  <a:gd name="connsiteY4" fmla="*/ 12153 h 59635"/>
                  <a:gd name="connsiteX5" fmla="*/ 26795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8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795" y="7914"/>
                    </a:moveTo>
                    <a:cubicBezTo>
                      <a:pt x="22282" y="7914"/>
                      <a:pt x="18615" y="9327"/>
                      <a:pt x="15795" y="12153"/>
                    </a:cubicBezTo>
                    <a:cubicBezTo>
                      <a:pt x="12692" y="14980"/>
                      <a:pt x="11000" y="18654"/>
                      <a:pt x="10154" y="23176"/>
                    </a:cubicBezTo>
                    <a:lnTo>
                      <a:pt x="42308" y="23176"/>
                    </a:lnTo>
                    <a:cubicBezTo>
                      <a:pt x="42026" y="18654"/>
                      <a:pt x="40615" y="14980"/>
                      <a:pt x="38359" y="12153"/>
                    </a:cubicBezTo>
                    <a:cubicBezTo>
                      <a:pt x="35256" y="9327"/>
                      <a:pt x="31590" y="7914"/>
                      <a:pt x="26795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8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3AC51489-6AE5-B24B-AC3B-E1E38FC999B9}"/>
                  </a:ext>
                </a:extLst>
              </p:cNvPr>
              <p:cNvSpPr/>
              <p:nvPr/>
            </p:nvSpPr>
            <p:spPr>
              <a:xfrm>
                <a:off x="1537644" y="5810742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6218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6F85AE05-D717-1B44-96DC-830799FD25EC}"/>
                </a:ext>
              </a:extLst>
            </p:cNvPr>
            <p:cNvSpPr/>
            <p:nvPr/>
          </p:nvSpPr>
          <p:spPr>
            <a:xfrm>
              <a:off x="1606183" y="5812155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590 w 75307"/>
                <a:gd name="connsiteY4" fmla="*/ 0 h 57374"/>
                <a:gd name="connsiteX5" fmla="*/ 9590 w 75307"/>
                <a:gd name="connsiteY5" fmla="*/ 48613 h 57374"/>
                <a:gd name="connsiteX6" fmla="*/ 33000 w 75307"/>
                <a:gd name="connsiteY6" fmla="*/ 48613 h 57374"/>
                <a:gd name="connsiteX7" fmla="*/ 33000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590" y="0"/>
                  </a:lnTo>
                  <a:lnTo>
                    <a:pt x="9590" y="48613"/>
                  </a:lnTo>
                  <a:lnTo>
                    <a:pt x="33000" y="48613"/>
                  </a:lnTo>
                  <a:lnTo>
                    <a:pt x="33000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3821BAE-ED59-EF49-8475-A4760287AA34}"/>
                </a:ext>
              </a:extLst>
            </p:cNvPr>
            <p:cNvSpPr/>
            <p:nvPr/>
          </p:nvSpPr>
          <p:spPr>
            <a:xfrm>
              <a:off x="1695593" y="5811307"/>
              <a:ext cx="51615" cy="59635"/>
            </a:xfrm>
            <a:custGeom>
              <a:avLst/>
              <a:gdLst>
                <a:gd name="connsiteX0" fmla="*/ 26795 w 51615"/>
                <a:gd name="connsiteY0" fmla="*/ 7914 h 59635"/>
                <a:gd name="connsiteX1" fmla="*/ 15795 w 51615"/>
                <a:gd name="connsiteY1" fmla="*/ 12153 h 59635"/>
                <a:gd name="connsiteX2" fmla="*/ 10154 w 51615"/>
                <a:gd name="connsiteY2" fmla="*/ 23176 h 59635"/>
                <a:gd name="connsiteX3" fmla="*/ 42308 w 51615"/>
                <a:gd name="connsiteY3" fmla="*/ 23176 h 59635"/>
                <a:gd name="connsiteX4" fmla="*/ 38359 w 51615"/>
                <a:gd name="connsiteY4" fmla="*/ 12153 h 59635"/>
                <a:gd name="connsiteX5" fmla="*/ 26795 w 51615"/>
                <a:gd name="connsiteY5" fmla="*/ 7914 h 59635"/>
                <a:gd name="connsiteX6" fmla="*/ 51615 w 51615"/>
                <a:gd name="connsiteY6" fmla="*/ 31372 h 59635"/>
                <a:gd name="connsiteX7" fmla="*/ 9590 w 51615"/>
                <a:gd name="connsiteY7" fmla="*/ 31372 h 59635"/>
                <a:gd name="connsiteX8" fmla="*/ 14949 w 51615"/>
                <a:gd name="connsiteY8" fmla="*/ 46069 h 59635"/>
                <a:gd name="connsiteX9" fmla="*/ 27077 w 51615"/>
                <a:gd name="connsiteY9" fmla="*/ 51157 h 59635"/>
                <a:gd name="connsiteX10" fmla="*/ 37513 w 51615"/>
                <a:gd name="connsiteY10" fmla="*/ 48048 h 59635"/>
                <a:gd name="connsiteX11" fmla="*/ 42308 w 51615"/>
                <a:gd name="connsiteY11" fmla="*/ 40699 h 59635"/>
                <a:gd name="connsiteX12" fmla="*/ 51333 w 51615"/>
                <a:gd name="connsiteY12" fmla="*/ 42395 h 59635"/>
                <a:gd name="connsiteX13" fmla="*/ 42872 w 51615"/>
                <a:gd name="connsiteY13" fmla="*/ 55114 h 59635"/>
                <a:gd name="connsiteX14" fmla="*/ 26795 w 51615"/>
                <a:gd name="connsiteY14" fmla="*/ 59636 h 59635"/>
                <a:gd name="connsiteX15" fmla="*/ 7333 w 51615"/>
                <a:gd name="connsiteY15" fmla="*/ 51722 h 59635"/>
                <a:gd name="connsiteX16" fmla="*/ 0 w 51615"/>
                <a:gd name="connsiteY16" fmla="*/ 29677 h 59635"/>
                <a:gd name="connsiteX17" fmla="*/ 1974 w 51615"/>
                <a:gd name="connsiteY17" fmla="*/ 16958 h 59635"/>
                <a:gd name="connsiteX18" fmla="*/ 7615 w 51615"/>
                <a:gd name="connsiteY18" fmla="*/ 7631 h 59635"/>
                <a:gd name="connsiteX19" fmla="*/ 16077 w 51615"/>
                <a:gd name="connsiteY19" fmla="*/ 1978 h 59635"/>
                <a:gd name="connsiteX20" fmla="*/ 26513 w 51615"/>
                <a:gd name="connsiteY20" fmla="*/ 0 h 59635"/>
                <a:gd name="connsiteX21" fmla="*/ 44564 w 51615"/>
                <a:gd name="connsiteY21" fmla="*/ 7348 h 59635"/>
                <a:gd name="connsiteX22" fmla="*/ 51333 w 51615"/>
                <a:gd name="connsiteY22" fmla="*/ 27698 h 59635"/>
                <a:gd name="connsiteX23" fmla="*/ 51333 w 51615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615" h="59635">
                  <a:moveTo>
                    <a:pt x="26795" y="7914"/>
                  </a:moveTo>
                  <a:cubicBezTo>
                    <a:pt x="22282" y="7914"/>
                    <a:pt x="18615" y="9327"/>
                    <a:pt x="15795" y="12153"/>
                  </a:cubicBezTo>
                  <a:cubicBezTo>
                    <a:pt x="12692" y="14980"/>
                    <a:pt x="11000" y="18654"/>
                    <a:pt x="10154" y="23176"/>
                  </a:cubicBezTo>
                  <a:lnTo>
                    <a:pt x="42308" y="23176"/>
                  </a:lnTo>
                  <a:cubicBezTo>
                    <a:pt x="42026" y="18654"/>
                    <a:pt x="40615" y="14980"/>
                    <a:pt x="38359" y="12153"/>
                  </a:cubicBezTo>
                  <a:cubicBezTo>
                    <a:pt x="35539" y="9327"/>
                    <a:pt x="31590" y="7914"/>
                    <a:pt x="26795" y="7914"/>
                  </a:cubicBezTo>
                  <a:moveTo>
                    <a:pt x="51615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8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5C37FE3-3612-AF46-B14A-4E9AC2F3058A}"/>
                </a:ext>
              </a:extLst>
            </p:cNvPr>
            <p:cNvSpPr/>
            <p:nvPr/>
          </p:nvSpPr>
          <p:spPr>
            <a:xfrm>
              <a:off x="1761029" y="5812155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3041A46-B09F-B442-949D-446DFBE72AC5}"/>
                </a:ext>
              </a:extLst>
            </p:cNvPr>
            <p:cNvSpPr/>
            <p:nvPr/>
          </p:nvSpPr>
          <p:spPr>
            <a:xfrm>
              <a:off x="1825055" y="5810742"/>
              <a:ext cx="50769" cy="59918"/>
            </a:xfrm>
            <a:custGeom>
              <a:avLst/>
              <a:gdLst>
                <a:gd name="connsiteX0" fmla="*/ 41744 w 50769"/>
                <a:gd name="connsiteY0" fmla="*/ 40134 h 59918"/>
                <a:gd name="connsiteX1" fmla="*/ 50769 w 50769"/>
                <a:gd name="connsiteY1" fmla="*/ 41547 h 59918"/>
                <a:gd name="connsiteX2" fmla="*/ 43154 w 50769"/>
                <a:gd name="connsiteY2" fmla="*/ 54548 h 59918"/>
                <a:gd name="connsiteX3" fmla="*/ 26513 w 50769"/>
                <a:gd name="connsiteY3" fmla="*/ 59919 h 59918"/>
                <a:gd name="connsiteX4" fmla="*/ 7333 w 50769"/>
                <a:gd name="connsiteY4" fmla="*/ 52287 h 59918"/>
                <a:gd name="connsiteX5" fmla="*/ 0 w 50769"/>
                <a:gd name="connsiteY5" fmla="*/ 29959 h 59918"/>
                <a:gd name="connsiteX6" fmla="*/ 1974 w 50769"/>
                <a:gd name="connsiteY6" fmla="*/ 16675 h 59918"/>
                <a:gd name="connsiteX7" fmla="*/ 7615 w 50769"/>
                <a:gd name="connsiteY7" fmla="*/ 7348 h 59918"/>
                <a:gd name="connsiteX8" fmla="*/ 16077 w 50769"/>
                <a:gd name="connsiteY8" fmla="*/ 1696 h 59918"/>
                <a:gd name="connsiteX9" fmla="*/ 26513 w 50769"/>
                <a:gd name="connsiteY9" fmla="*/ 0 h 59918"/>
                <a:gd name="connsiteX10" fmla="*/ 43436 w 50769"/>
                <a:gd name="connsiteY10" fmla="*/ 5370 h 59918"/>
                <a:gd name="connsiteX11" fmla="*/ 50769 w 50769"/>
                <a:gd name="connsiteY11" fmla="*/ 18089 h 59918"/>
                <a:gd name="connsiteX12" fmla="*/ 42026 w 50769"/>
                <a:gd name="connsiteY12" fmla="*/ 19784 h 59918"/>
                <a:gd name="connsiteX13" fmla="*/ 37513 w 50769"/>
                <a:gd name="connsiteY13" fmla="*/ 12153 h 59918"/>
                <a:gd name="connsiteX14" fmla="*/ 26795 w 50769"/>
                <a:gd name="connsiteY14" fmla="*/ 8479 h 59918"/>
                <a:gd name="connsiteX15" fmla="*/ 14103 w 50769"/>
                <a:gd name="connsiteY15" fmla="*/ 14132 h 59918"/>
                <a:gd name="connsiteX16" fmla="*/ 9590 w 50769"/>
                <a:gd name="connsiteY16" fmla="*/ 29677 h 59918"/>
                <a:gd name="connsiteX17" fmla="*/ 14103 w 50769"/>
                <a:gd name="connsiteY17" fmla="*/ 45222 h 59918"/>
                <a:gd name="connsiteX18" fmla="*/ 26795 w 50769"/>
                <a:gd name="connsiteY18" fmla="*/ 51157 h 59918"/>
                <a:gd name="connsiteX19" fmla="*/ 37795 w 50769"/>
                <a:gd name="connsiteY19" fmla="*/ 47483 h 59918"/>
                <a:gd name="connsiteX20" fmla="*/ 41744 w 50769"/>
                <a:gd name="connsiteY20" fmla="*/ 40134 h 5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769" h="59918">
                  <a:moveTo>
                    <a:pt x="41744" y="40134"/>
                  </a:moveTo>
                  <a:lnTo>
                    <a:pt x="50769" y="41547"/>
                  </a:lnTo>
                  <a:cubicBezTo>
                    <a:pt x="49641" y="46635"/>
                    <a:pt x="47103" y="51157"/>
                    <a:pt x="43154" y="54548"/>
                  </a:cubicBezTo>
                  <a:cubicBezTo>
                    <a:pt x="39205" y="58223"/>
                    <a:pt x="33564" y="59919"/>
                    <a:pt x="26513" y="59919"/>
                  </a:cubicBezTo>
                  <a:cubicBezTo>
                    <a:pt x="18615" y="59919"/>
                    <a:pt x="12128" y="57375"/>
                    <a:pt x="7333" y="52287"/>
                  </a:cubicBezTo>
                  <a:cubicBezTo>
                    <a:pt x="2538" y="47200"/>
                    <a:pt x="0" y="39851"/>
                    <a:pt x="0" y="29959"/>
                  </a:cubicBezTo>
                  <a:cubicBezTo>
                    <a:pt x="0" y="24872"/>
                    <a:pt x="564" y="20350"/>
                    <a:pt x="1974" y="16675"/>
                  </a:cubicBezTo>
                  <a:cubicBezTo>
                    <a:pt x="3385" y="13001"/>
                    <a:pt x="5359" y="9892"/>
                    <a:pt x="7615" y="7348"/>
                  </a:cubicBezTo>
                  <a:cubicBezTo>
                    <a:pt x="9872" y="4805"/>
                    <a:pt x="12692" y="3109"/>
                    <a:pt x="16077" y="1696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3846" y="0"/>
                    <a:pt x="39487" y="1696"/>
                    <a:pt x="43436" y="5370"/>
                  </a:cubicBezTo>
                  <a:cubicBezTo>
                    <a:pt x="47385" y="9044"/>
                    <a:pt x="49641" y="13284"/>
                    <a:pt x="50769" y="18089"/>
                  </a:cubicBezTo>
                  <a:lnTo>
                    <a:pt x="42026" y="19784"/>
                  </a:lnTo>
                  <a:cubicBezTo>
                    <a:pt x="41179" y="16958"/>
                    <a:pt x="39769" y="14414"/>
                    <a:pt x="37513" y="12153"/>
                  </a:cubicBezTo>
                  <a:cubicBezTo>
                    <a:pt x="35256" y="9892"/>
                    <a:pt x="31590" y="8479"/>
                    <a:pt x="26795" y="8479"/>
                  </a:cubicBezTo>
                  <a:cubicBezTo>
                    <a:pt x="21436" y="8479"/>
                    <a:pt x="17205" y="10457"/>
                    <a:pt x="14103" y="14132"/>
                  </a:cubicBezTo>
                  <a:cubicBezTo>
                    <a:pt x="11000" y="18089"/>
                    <a:pt x="9590" y="23176"/>
                    <a:pt x="9590" y="29677"/>
                  </a:cubicBezTo>
                  <a:cubicBezTo>
                    <a:pt x="9590" y="36177"/>
                    <a:pt x="11000" y="41265"/>
                    <a:pt x="14103" y="45222"/>
                  </a:cubicBezTo>
                  <a:cubicBezTo>
                    <a:pt x="16923" y="49178"/>
                    <a:pt x="21154" y="51157"/>
                    <a:pt x="26795" y="51157"/>
                  </a:cubicBezTo>
                  <a:cubicBezTo>
                    <a:pt x="31872" y="51157"/>
                    <a:pt x="35538" y="50026"/>
                    <a:pt x="37795" y="47483"/>
                  </a:cubicBezTo>
                  <a:cubicBezTo>
                    <a:pt x="39487" y="45504"/>
                    <a:pt x="40897" y="42960"/>
                    <a:pt x="41744" y="40134"/>
                  </a:cubicBezTo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ADF56F6-FF94-DB49-A1A5-A74AC9608AC7}"/>
                </a:ext>
              </a:extLst>
            </p:cNvPr>
            <p:cNvSpPr/>
            <p:nvPr/>
          </p:nvSpPr>
          <p:spPr>
            <a:xfrm>
              <a:off x="1882875" y="5812155"/>
              <a:ext cx="51333" cy="57374"/>
            </a:xfrm>
            <a:custGeom>
              <a:avLst/>
              <a:gdLst>
                <a:gd name="connsiteX0" fmla="*/ 0 w 51333"/>
                <a:gd name="connsiteY0" fmla="*/ 9044 h 57374"/>
                <a:gd name="connsiteX1" fmla="*/ 0 w 51333"/>
                <a:gd name="connsiteY1" fmla="*/ 0 h 57374"/>
                <a:gd name="connsiteX2" fmla="*/ 51333 w 51333"/>
                <a:gd name="connsiteY2" fmla="*/ 0 h 57374"/>
                <a:gd name="connsiteX3" fmla="*/ 51333 w 51333"/>
                <a:gd name="connsiteY3" fmla="*/ 9044 h 57374"/>
                <a:gd name="connsiteX4" fmla="*/ 30462 w 51333"/>
                <a:gd name="connsiteY4" fmla="*/ 9044 h 57374"/>
                <a:gd name="connsiteX5" fmla="*/ 30462 w 51333"/>
                <a:gd name="connsiteY5" fmla="*/ 57375 h 57374"/>
                <a:gd name="connsiteX6" fmla="*/ 20872 w 51333"/>
                <a:gd name="connsiteY6" fmla="*/ 57375 h 57374"/>
                <a:gd name="connsiteX7" fmla="*/ 20872 w 51333"/>
                <a:gd name="connsiteY7" fmla="*/ 9044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33" h="57374">
                  <a:moveTo>
                    <a:pt x="0" y="9044"/>
                  </a:moveTo>
                  <a:lnTo>
                    <a:pt x="0" y="0"/>
                  </a:lnTo>
                  <a:lnTo>
                    <a:pt x="51333" y="0"/>
                  </a:lnTo>
                  <a:lnTo>
                    <a:pt x="51333" y="9044"/>
                  </a:lnTo>
                  <a:lnTo>
                    <a:pt x="30462" y="9044"/>
                  </a:lnTo>
                  <a:lnTo>
                    <a:pt x="30462" y="57375"/>
                  </a:lnTo>
                  <a:lnTo>
                    <a:pt x="20872" y="57375"/>
                  </a:lnTo>
                  <a:lnTo>
                    <a:pt x="20872" y="9044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grpSp>
          <p:nvGrpSpPr>
            <p:cNvPr id="22" name="Graphic 13">
              <a:extLst>
                <a:ext uri="{FF2B5EF4-FFF2-40B4-BE49-F238E27FC236}">
                  <a16:creationId xmlns:a16="http://schemas.microsoft.com/office/drawing/2014/main" id="{07D8688A-A1C6-824F-9702-4CAFEFF7A0AA}"/>
                </a:ext>
              </a:extLst>
            </p:cNvPr>
            <p:cNvGrpSpPr/>
            <p:nvPr/>
          </p:nvGrpSpPr>
          <p:grpSpPr>
            <a:xfrm>
              <a:off x="1946055" y="5811024"/>
              <a:ext cx="110282" cy="59918"/>
              <a:chOff x="1946055" y="5811024"/>
              <a:chExt cx="110282" cy="59918"/>
            </a:xfrm>
            <a:solidFill>
              <a:srgbClr val="CFD4D9"/>
            </a:solidFill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F3DBE123-7DDD-B049-91F1-6B23E00BCE77}"/>
                  </a:ext>
                </a:extLst>
              </p:cNvPr>
              <p:cNvSpPr/>
              <p:nvPr/>
            </p:nvSpPr>
            <p:spPr>
              <a:xfrm>
                <a:off x="1946055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8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79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8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D89E6EF4-F77E-4D4C-9728-8808DAF95249}"/>
                  </a:ext>
                </a:extLst>
              </p:cNvPr>
              <p:cNvSpPr/>
              <p:nvPr/>
            </p:nvSpPr>
            <p:spPr>
              <a:xfrm>
                <a:off x="2002465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1718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79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462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287936-BCDB-254B-A341-5566F1B56D4D}"/>
                </a:ext>
              </a:extLst>
            </p:cNvPr>
            <p:cNvSpPr/>
            <p:nvPr/>
          </p:nvSpPr>
          <p:spPr>
            <a:xfrm>
              <a:off x="1266593" y="5935383"/>
              <a:ext cx="48230" cy="57374"/>
            </a:xfrm>
            <a:custGeom>
              <a:avLst/>
              <a:gdLst>
                <a:gd name="connsiteX0" fmla="*/ 0 w 48230"/>
                <a:gd name="connsiteY0" fmla="*/ 57375 h 57374"/>
                <a:gd name="connsiteX1" fmla="*/ 0 w 48230"/>
                <a:gd name="connsiteY1" fmla="*/ 0 h 57374"/>
                <a:gd name="connsiteX2" fmla="*/ 48231 w 48230"/>
                <a:gd name="connsiteY2" fmla="*/ 0 h 57374"/>
                <a:gd name="connsiteX3" fmla="*/ 48231 w 48230"/>
                <a:gd name="connsiteY3" fmla="*/ 57375 h 57374"/>
                <a:gd name="connsiteX4" fmla="*/ 38641 w 48230"/>
                <a:gd name="connsiteY4" fmla="*/ 57375 h 57374"/>
                <a:gd name="connsiteX5" fmla="*/ 38641 w 48230"/>
                <a:gd name="connsiteY5" fmla="*/ 9044 h 57374"/>
                <a:gd name="connsiteX6" fmla="*/ 9308 w 48230"/>
                <a:gd name="connsiteY6" fmla="*/ 9044 h 57374"/>
                <a:gd name="connsiteX7" fmla="*/ 9308 w 48230"/>
                <a:gd name="connsiteY7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30" h="57374">
                  <a:moveTo>
                    <a:pt x="0" y="57375"/>
                  </a:moveTo>
                  <a:lnTo>
                    <a:pt x="0" y="0"/>
                  </a:lnTo>
                  <a:lnTo>
                    <a:pt x="48231" y="0"/>
                  </a:lnTo>
                  <a:lnTo>
                    <a:pt x="48231" y="57375"/>
                  </a:lnTo>
                  <a:lnTo>
                    <a:pt x="38641" y="57375"/>
                  </a:lnTo>
                  <a:lnTo>
                    <a:pt x="38641" y="9044"/>
                  </a:lnTo>
                  <a:lnTo>
                    <a:pt x="9308" y="9044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grpSp>
          <p:nvGrpSpPr>
            <p:cNvPr id="27" name="Graphic 13">
              <a:extLst>
                <a:ext uri="{FF2B5EF4-FFF2-40B4-BE49-F238E27FC236}">
                  <a16:creationId xmlns:a16="http://schemas.microsoft.com/office/drawing/2014/main" id="{07D8688A-A1C6-824F-9702-4CAFEFF7A0AA}"/>
                </a:ext>
              </a:extLst>
            </p:cNvPr>
            <p:cNvGrpSpPr/>
            <p:nvPr/>
          </p:nvGrpSpPr>
          <p:grpSpPr>
            <a:xfrm>
              <a:off x="1332593" y="5933970"/>
              <a:ext cx="245948" cy="82246"/>
              <a:chOff x="1332593" y="5933970"/>
              <a:chExt cx="245948" cy="82246"/>
            </a:xfrm>
            <a:solidFill>
              <a:srgbClr val="CFD4D9"/>
            </a:solidFill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94FC07B3-E533-4C4E-9701-4D5362465C05}"/>
                  </a:ext>
                </a:extLst>
              </p:cNvPr>
              <p:cNvSpPr/>
              <p:nvPr/>
            </p:nvSpPr>
            <p:spPr>
              <a:xfrm>
                <a:off x="1332593" y="5933970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C2BC0025-EF4E-604A-B099-C6EF6426E625}"/>
                  </a:ext>
                </a:extLst>
              </p:cNvPr>
              <p:cNvSpPr/>
              <p:nvPr/>
            </p:nvSpPr>
            <p:spPr>
              <a:xfrm>
                <a:off x="1397747" y="5934253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481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01732E20-25F0-BA4F-8423-6E3C4828BFFC}"/>
                  </a:ext>
                </a:extLst>
              </p:cNvPr>
              <p:cNvSpPr/>
              <p:nvPr/>
            </p:nvSpPr>
            <p:spPr>
              <a:xfrm>
                <a:off x="1456696" y="5935383"/>
                <a:ext cx="63461" cy="73767"/>
              </a:xfrm>
              <a:custGeom>
                <a:avLst/>
                <a:gdLst>
                  <a:gd name="connsiteX0" fmla="*/ 22282 w 63461"/>
                  <a:gd name="connsiteY0" fmla="*/ 33068 h 73767"/>
                  <a:gd name="connsiteX1" fmla="*/ 20308 w 63461"/>
                  <a:gd name="connsiteY1" fmla="*/ 41830 h 73767"/>
                  <a:gd name="connsiteX2" fmla="*/ 16923 w 63461"/>
                  <a:gd name="connsiteY2" fmla="*/ 48331 h 73767"/>
                  <a:gd name="connsiteX3" fmla="*/ 44846 w 63461"/>
                  <a:gd name="connsiteY3" fmla="*/ 48331 h 73767"/>
                  <a:gd name="connsiteX4" fmla="*/ 44846 w 63461"/>
                  <a:gd name="connsiteY4" fmla="*/ 8762 h 73767"/>
                  <a:gd name="connsiteX5" fmla="*/ 23128 w 63461"/>
                  <a:gd name="connsiteY5" fmla="*/ 8762 h 73767"/>
                  <a:gd name="connsiteX6" fmla="*/ 23128 w 63461"/>
                  <a:gd name="connsiteY6" fmla="*/ 23176 h 73767"/>
                  <a:gd name="connsiteX7" fmla="*/ 22282 w 63461"/>
                  <a:gd name="connsiteY7" fmla="*/ 33068 h 73767"/>
                  <a:gd name="connsiteX8" fmla="*/ 0 w 63461"/>
                  <a:gd name="connsiteY8" fmla="*/ 48613 h 73767"/>
                  <a:gd name="connsiteX9" fmla="*/ 5923 w 63461"/>
                  <a:gd name="connsiteY9" fmla="*/ 48613 h 73767"/>
                  <a:gd name="connsiteX10" fmla="*/ 11000 w 63461"/>
                  <a:gd name="connsiteY10" fmla="*/ 41547 h 73767"/>
                  <a:gd name="connsiteX11" fmla="*/ 13256 w 63461"/>
                  <a:gd name="connsiteY11" fmla="*/ 31938 h 73767"/>
                  <a:gd name="connsiteX12" fmla="*/ 13538 w 63461"/>
                  <a:gd name="connsiteY12" fmla="*/ 27416 h 73767"/>
                  <a:gd name="connsiteX13" fmla="*/ 13821 w 63461"/>
                  <a:gd name="connsiteY13" fmla="*/ 21198 h 73767"/>
                  <a:gd name="connsiteX14" fmla="*/ 13821 w 63461"/>
                  <a:gd name="connsiteY14" fmla="*/ 12436 h 73767"/>
                  <a:gd name="connsiteX15" fmla="*/ 13821 w 63461"/>
                  <a:gd name="connsiteY15" fmla="*/ 0 h 73767"/>
                  <a:gd name="connsiteX16" fmla="*/ 54154 w 63461"/>
                  <a:gd name="connsiteY16" fmla="*/ 0 h 73767"/>
                  <a:gd name="connsiteX17" fmla="*/ 54154 w 63461"/>
                  <a:gd name="connsiteY17" fmla="*/ 48613 h 73767"/>
                  <a:gd name="connsiteX18" fmla="*/ 63462 w 63461"/>
                  <a:gd name="connsiteY18" fmla="*/ 48613 h 73767"/>
                  <a:gd name="connsiteX19" fmla="*/ 63462 w 63461"/>
                  <a:gd name="connsiteY19" fmla="*/ 73768 h 73767"/>
                  <a:gd name="connsiteX20" fmla="*/ 54154 w 63461"/>
                  <a:gd name="connsiteY20" fmla="*/ 73768 h 73767"/>
                  <a:gd name="connsiteX21" fmla="*/ 54154 w 63461"/>
                  <a:gd name="connsiteY21" fmla="*/ 57657 h 73767"/>
                  <a:gd name="connsiteX22" fmla="*/ 9308 w 63461"/>
                  <a:gd name="connsiteY22" fmla="*/ 57657 h 73767"/>
                  <a:gd name="connsiteX23" fmla="*/ 9308 w 63461"/>
                  <a:gd name="connsiteY23" fmla="*/ 73768 h 73767"/>
                  <a:gd name="connsiteX24" fmla="*/ 0 w 63461"/>
                  <a:gd name="connsiteY24" fmla="*/ 73768 h 73767"/>
                  <a:gd name="connsiteX25" fmla="*/ 0 w 63461"/>
                  <a:gd name="connsiteY25" fmla="*/ 48613 h 73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461" h="73767">
                    <a:moveTo>
                      <a:pt x="22282" y="33068"/>
                    </a:moveTo>
                    <a:cubicBezTo>
                      <a:pt x="22000" y="36460"/>
                      <a:pt x="21154" y="39286"/>
                      <a:pt x="20308" y="41830"/>
                    </a:cubicBezTo>
                    <a:cubicBezTo>
                      <a:pt x="19180" y="44374"/>
                      <a:pt x="18051" y="46635"/>
                      <a:pt x="16923" y="48331"/>
                    </a:cubicBezTo>
                    <a:lnTo>
                      <a:pt x="44846" y="48331"/>
                    </a:lnTo>
                    <a:lnTo>
                      <a:pt x="44846" y="8762"/>
                    </a:lnTo>
                    <a:lnTo>
                      <a:pt x="23128" y="8762"/>
                    </a:lnTo>
                    <a:cubicBezTo>
                      <a:pt x="23128" y="14414"/>
                      <a:pt x="23128" y="19219"/>
                      <a:pt x="23128" y="23176"/>
                    </a:cubicBezTo>
                    <a:cubicBezTo>
                      <a:pt x="22564" y="27698"/>
                      <a:pt x="22564" y="30807"/>
                      <a:pt x="22282" y="33068"/>
                    </a:cubicBezTo>
                    <a:moveTo>
                      <a:pt x="0" y="48613"/>
                    </a:moveTo>
                    <a:lnTo>
                      <a:pt x="5923" y="48613"/>
                    </a:lnTo>
                    <a:cubicBezTo>
                      <a:pt x="7897" y="46917"/>
                      <a:pt x="9590" y="44656"/>
                      <a:pt x="11000" y="41547"/>
                    </a:cubicBezTo>
                    <a:cubicBezTo>
                      <a:pt x="12410" y="38438"/>
                      <a:pt x="13256" y="35329"/>
                      <a:pt x="13256" y="31938"/>
                    </a:cubicBezTo>
                    <a:cubicBezTo>
                      <a:pt x="13256" y="30525"/>
                      <a:pt x="13538" y="29111"/>
                      <a:pt x="13538" y="27416"/>
                    </a:cubicBezTo>
                    <a:cubicBezTo>
                      <a:pt x="13538" y="25720"/>
                      <a:pt x="13538" y="23741"/>
                      <a:pt x="13821" y="21198"/>
                    </a:cubicBezTo>
                    <a:cubicBezTo>
                      <a:pt x="13821" y="18654"/>
                      <a:pt x="13821" y="15828"/>
                      <a:pt x="13821" y="12436"/>
                    </a:cubicBezTo>
                    <a:cubicBezTo>
                      <a:pt x="13821" y="9044"/>
                      <a:pt x="13821" y="4805"/>
                      <a:pt x="13821" y="0"/>
                    </a:cubicBezTo>
                    <a:lnTo>
                      <a:pt x="54154" y="0"/>
                    </a:lnTo>
                    <a:lnTo>
                      <a:pt x="54154" y="48613"/>
                    </a:lnTo>
                    <a:lnTo>
                      <a:pt x="63462" y="48613"/>
                    </a:lnTo>
                    <a:lnTo>
                      <a:pt x="63462" y="73768"/>
                    </a:lnTo>
                    <a:lnTo>
                      <a:pt x="54154" y="73768"/>
                    </a:lnTo>
                    <a:lnTo>
                      <a:pt x="54154" y="57657"/>
                    </a:lnTo>
                    <a:lnTo>
                      <a:pt x="9308" y="57657"/>
                    </a:lnTo>
                    <a:lnTo>
                      <a:pt x="9308" y="73768"/>
                    </a:lnTo>
                    <a:lnTo>
                      <a:pt x="0" y="73768"/>
                    </a:lnTo>
                    <a:lnTo>
                      <a:pt x="0" y="48613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59CE7F9-043F-2849-B383-24D7A7E06010}"/>
                  </a:ext>
                </a:extLst>
              </p:cNvPr>
              <p:cNvSpPr/>
              <p:nvPr/>
            </p:nvSpPr>
            <p:spPr>
              <a:xfrm>
                <a:off x="1522978" y="5935383"/>
                <a:ext cx="55564" cy="80833"/>
              </a:xfrm>
              <a:custGeom>
                <a:avLst/>
                <a:gdLst>
                  <a:gd name="connsiteX0" fmla="*/ 29615 w 55564"/>
                  <a:gd name="connsiteY0" fmla="*/ 66419 h 80833"/>
                  <a:gd name="connsiteX1" fmla="*/ 22000 w 55564"/>
                  <a:gd name="connsiteY1" fmla="*/ 77724 h 80833"/>
                  <a:gd name="connsiteX2" fmla="*/ 11282 w 55564"/>
                  <a:gd name="connsiteY2" fmla="*/ 80833 h 80833"/>
                  <a:gd name="connsiteX3" fmla="*/ 5923 w 55564"/>
                  <a:gd name="connsiteY3" fmla="*/ 80833 h 80833"/>
                  <a:gd name="connsiteX4" fmla="*/ 5923 w 55564"/>
                  <a:gd name="connsiteY4" fmla="*/ 71789 h 80833"/>
                  <a:gd name="connsiteX5" fmla="*/ 9590 w 55564"/>
                  <a:gd name="connsiteY5" fmla="*/ 71789 h 80833"/>
                  <a:gd name="connsiteX6" fmla="*/ 16641 w 55564"/>
                  <a:gd name="connsiteY6" fmla="*/ 70093 h 80833"/>
                  <a:gd name="connsiteX7" fmla="*/ 21436 w 55564"/>
                  <a:gd name="connsiteY7" fmla="*/ 63310 h 80833"/>
                  <a:gd name="connsiteX8" fmla="*/ 23974 w 55564"/>
                  <a:gd name="connsiteY8" fmla="*/ 57092 h 80833"/>
                  <a:gd name="connsiteX9" fmla="*/ 0 w 55564"/>
                  <a:gd name="connsiteY9" fmla="*/ 0 h 80833"/>
                  <a:gd name="connsiteX10" fmla="*/ 10436 w 55564"/>
                  <a:gd name="connsiteY10" fmla="*/ 0 h 80833"/>
                  <a:gd name="connsiteX11" fmla="*/ 29051 w 55564"/>
                  <a:gd name="connsiteY11" fmla="*/ 45504 h 80833"/>
                  <a:gd name="connsiteX12" fmla="*/ 45692 w 55564"/>
                  <a:gd name="connsiteY12" fmla="*/ 0 h 80833"/>
                  <a:gd name="connsiteX13" fmla="*/ 55564 w 55564"/>
                  <a:gd name="connsiteY13" fmla="*/ 0 h 80833"/>
                  <a:gd name="connsiteX14" fmla="*/ 29615 w 55564"/>
                  <a:gd name="connsiteY14" fmla="*/ 66419 h 8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5564" h="80833">
                    <a:moveTo>
                      <a:pt x="29615" y="66419"/>
                    </a:moveTo>
                    <a:cubicBezTo>
                      <a:pt x="27359" y="71789"/>
                      <a:pt x="25103" y="75746"/>
                      <a:pt x="22000" y="77724"/>
                    </a:cubicBezTo>
                    <a:cubicBezTo>
                      <a:pt x="19180" y="79986"/>
                      <a:pt x="15513" y="80833"/>
                      <a:pt x="11282" y="80833"/>
                    </a:cubicBezTo>
                    <a:lnTo>
                      <a:pt x="5923" y="80833"/>
                    </a:lnTo>
                    <a:lnTo>
                      <a:pt x="5923" y="71789"/>
                    </a:lnTo>
                    <a:lnTo>
                      <a:pt x="9590" y="71789"/>
                    </a:lnTo>
                    <a:cubicBezTo>
                      <a:pt x="12410" y="71789"/>
                      <a:pt x="14667" y="71224"/>
                      <a:pt x="16641" y="70093"/>
                    </a:cubicBezTo>
                    <a:cubicBezTo>
                      <a:pt x="18615" y="68963"/>
                      <a:pt x="20308" y="66702"/>
                      <a:pt x="21436" y="63310"/>
                    </a:cubicBezTo>
                    <a:lnTo>
                      <a:pt x="23974" y="57092"/>
                    </a:lnTo>
                    <a:lnTo>
                      <a:pt x="0" y="0"/>
                    </a:lnTo>
                    <a:lnTo>
                      <a:pt x="10436" y="0"/>
                    </a:lnTo>
                    <a:lnTo>
                      <a:pt x="29051" y="45504"/>
                    </a:lnTo>
                    <a:lnTo>
                      <a:pt x="45692" y="0"/>
                    </a:lnTo>
                    <a:lnTo>
                      <a:pt x="55564" y="0"/>
                    </a:lnTo>
                    <a:lnTo>
                      <a:pt x="29615" y="66419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221F01-9875-A04B-990D-0A20B287AADD}"/>
                </a:ext>
              </a:extLst>
            </p:cNvPr>
            <p:cNvSpPr/>
            <p:nvPr/>
          </p:nvSpPr>
          <p:spPr>
            <a:xfrm>
              <a:off x="1588414" y="5935383"/>
              <a:ext cx="66282" cy="57374"/>
            </a:xfrm>
            <a:custGeom>
              <a:avLst/>
              <a:gdLst>
                <a:gd name="connsiteX0" fmla="*/ 0 w 66282"/>
                <a:gd name="connsiteY0" fmla="*/ 57375 h 57374"/>
                <a:gd name="connsiteX1" fmla="*/ 0 w 66282"/>
                <a:gd name="connsiteY1" fmla="*/ 0 h 57374"/>
                <a:gd name="connsiteX2" fmla="*/ 14103 w 66282"/>
                <a:gd name="connsiteY2" fmla="*/ 0 h 57374"/>
                <a:gd name="connsiteX3" fmla="*/ 33282 w 66282"/>
                <a:gd name="connsiteY3" fmla="*/ 48048 h 57374"/>
                <a:gd name="connsiteX4" fmla="*/ 52744 w 66282"/>
                <a:gd name="connsiteY4" fmla="*/ 0 h 57374"/>
                <a:gd name="connsiteX5" fmla="*/ 66282 w 66282"/>
                <a:gd name="connsiteY5" fmla="*/ 0 h 57374"/>
                <a:gd name="connsiteX6" fmla="*/ 66282 w 66282"/>
                <a:gd name="connsiteY6" fmla="*/ 57375 h 57374"/>
                <a:gd name="connsiteX7" fmla="*/ 56974 w 66282"/>
                <a:gd name="connsiteY7" fmla="*/ 57375 h 57374"/>
                <a:gd name="connsiteX8" fmla="*/ 56974 w 66282"/>
                <a:gd name="connsiteY8" fmla="*/ 10457 h 57374"/>
                <a:gd name="connsiteX9" fmla="*/ 37795 w 66282"/>
                <a:gd name="connsiteY9" fmla="*/ 57375 h 57374"/>
                <a:gd name="connsiteX10" fmla="*/ 27923 w 66282"/>
                <a:gd name="connsiteY10" fmla="*/ 57375 h 57374"/>
                <a:gd name="connsiteX11" fmla="*/ 8744 w 66282"/>
                <a:gd name="connsiteY11" fmla="*/ 10457 h 57374"/>
                <a:gd name="connsiteX12" fmla="*/ 8744 w 66282"/>
                <a:gd name="connsiteY1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282" h="57374">
                  <a:moveTo>
                    <a:pt x="0" y="57375"/>
                  </a:moveTo>
                  <a:lnTo>
                    <a:pt x="0" y="0"/>
                  </a:lnTo>
                  <a:lnTo>
                    <a:pt x="14103" y="0"/>
                  </a:lnTo>
                  <a:lnTo>
                    <a:pt x="33282" y="48048"/>
                  </a:lnTo>
                  <a:lnTo>
                    <a:pt x="52744" y="0"/>
                  </a:lnTo>
                  <a:lnTo>
                    <a:pt x="66282" y="0"/>
                  </a:lnTo>
                  <a:lnTo>
                    <a:pt x="66282" y="57375"/>
                  </a:lnTo>
                  <a:lnTo>
                    <a:pt x="56974" y="57375"/>
                  </a:lnTo>
                  <a:lnTo>
                    <a:pt x="56974" y="10457"/>
                  </a:lnTo>
                  <a:lnTo>
                    <a:pt x="37795" y="57375"/>
                  </a:lnTo>
                  <a:lnTo>
                    <a:pt x="27923" y="57375"/>
                  </a:lnTo>
                  <a:lnTo>
                    <a:pt x="8744" y="10457"/>
                  </a:lnTo>
                  <a:lnTo>
                    <a:pt x="8744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7FDCD99-4B6E-A043-BB4E-71B448C58EFF}"/>
                </a:ext>
              </a:extLst>
            </p:cNvPr>
            <p:cNvSpPr/>
            <p:nvPr/>
          </p:nvSpPr>
          <p:spPr>
            <a:xfrm>
              <a:off x="1669926" y="5934253"/>
              <a:ext cx="46820" cy="59635"/>
            </a:xfrm>
            <a:custGeom>
              <a:avLst/>
              <a:gdLst>
                <a:gd name="connsiteX0" fmla="*/ 37513 w 46820"/>
                <a:gd name="connsiteY0" fmla="*/ 33068 h 59635"/>
                <a:gd name="connsiteX1" fmla="*/ 29897 w 46820"/>
                <a:gd name="connsiteY1" fmla="*/ 33068 h 59635"/>
                <a:gd name="connsiteX2" fmla="*/ 21718 w 46820"/>
                <a:gd name="connsiteY2" fmla="*/ 33068 h 59635"/>
                <a:gd name="connsiteX3" fmla="*/ 12692 w 46820"/>
                <a:gd name="connsiteY3" fmla="*/ 35612 h 59635"/>
                <a:gd name="connsiteX4" fmla="*/ 9590 w 46820"/>
                <a:gd name="connsiteY4" fmla="*/ 42395 h 59635"/>
                <a:gd name="connsiteX5" fmla="*/ 12410 w 46820"/>
                <a:gd name="connsiteY5" fmla="*/ 48896 h 59635"/>
                <a:gd name="connsiteX6" fmla="*/ 20308 w 46820"/>
                <a:gd name="connsiteY6" fmla="*/ 51439 h 59635"/>
                <a:gd name="connsiteX7" fmla="*/ 32436 w 46820"/>
                <a:gd name="connsiteY7" fmla="*/ 47765 h 59635"/>
                <a:gd name="connsiteX8" fmla="*/ 37513 w 46820"/>
                <a:gd name="connsiteY8" fmla="*/ 38438 h 59635"/>
                <a:gd name="connsiteX9" fmla="*/ 37513 w 46820"/>
                <a:gd name="connsiteY9" fmla="*/ 33068 h 59635"/>
                <a:gd name="connsiteX10" fmla="*/ 38077 w 46820"/>
                <a:gd name="connsiteY10" fmla="*/ 58505 h 59635"/>
                <a:gd name="connsiteX11" fmla="*/ 38077 w 46820"/>
                <a:gd name="connsiteY11" fmla="*/ 51722 h 59635"/>
                <a:gd name="connsiteX12" fmla="*/ 30744 w 46820"/>
                <a:gd name="connsiteY12" fmla="*/ 57375 h 59635"/>
                <a:gd name="connsiteX13" fmla="*/ 20026 w 46820"/>
                <a:gd name="connsiteY13" fmla="*/ 59636 h 59635"/>
                <a:gd name="connsiteX14" fmla="*/ 5359 w 46820"/>
                <a:gd name="connsiteY14" fmla="*/ 55114 h 59635"/>
                <a:gd name="connsiteX15" fmla="*/ 0 w 46820"/>
                <a:gd name="connsiteY15" fmla="*/ 42678 h 59635"/>
                <a:gd name="connsiteX16" fmla="*/ 5923 w 46820"/>
                <a:gd name="connsiteY16" fmla="*/ 29677 h 59635"/>
                <a:gd name="connsiteX17" fmla="*/ 21718 w 46820"/>
                <a:gd name="connsiteY17" fmla="*/ 25437 h 59635"/>
                <a:gd name="connsiteX18" fmla="*/ 29897 w 46820"/>
                <a:gd name="connsiteY18" fmla="*/ 25437 h 59635"/>
                <a:gd name="connsiteX19" fmla="*/ 37513 w 46820"/>
                <a:gd name="connsiteY19" fmla="*/ 25720 h 59635"/>
                <a:gd name="connsiteX20" fmla="*/ 37513 w 46820"/>
                <a:gd name="connsiteY20" fmla="*/ 20632 h 59635"/>
                <a:gd name="connsiteX21" fmla="*/ 33846 w 46820"/>
                <a:gd name="connsiteY21" fmla="*/ 11588 h 59635"/>
                <a:gd name="connsiteX22" fmla="*/ 24821 w 46820"/>
                <a:gd name="connsiteY22" fmla="*/ 8762 h 59635"/>
                <a:gd name="connsiteX23" fmla="*/ 15513 w 46820"/>
                <a:gd name="connsiteY23" fmla="*/ 11871 h 59635"/>
                <a:gd name="connsiteX24" fmla="*/ 11000 w 46820"/>
                <a:gd name="connsiteY24" fmla="*/ 19219 h 59635"/>
                <a:gd name="connsiteX25" fmla="*/ 1974 w 46820"/>
                <a:gd name="connsiteY25" fmla="*/ 17241 h 59635"/>
                <a:gd name="connsiteX26" fmla="*/ 9590 w 46820"/>
                <a:gd name="connsiteY26" fmla="*/ 4805 h 59635"/>
                <a:gd name="connsiteX27" fmla="*/ 24821 w 46820"/>
                <a:gd name="connsiteY27" fmla="*/ 0 h 59635"/>
                <a:gd name="connsiteX28" fmla="*/ 40615 w 46820"/>
                <a:gd name="connsiteY28" fmla="*/ 4805 h 59635"/>
                <a:gd name="connsiteX29" fmla="*/ 46821 w 46820"/>
                <a:gd name="connsiteY29" fmla="*/ 20067 h 59635"/>
                <a:gd name="connsiteX30" fmla="*/ 46821 w 46820"/>
                <a:gd name="connsiteY30" fmla="*/ 58505 h 59635"/>
                <a:gd name="connsiteX31" fmla="*/ 38077 w 46820"/>
                <a:gd name="connsiteY31" fmla="*/ 58505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820" h="59635">
                  <a:moveTo>
                    <a:pt x="37513" y="33068"/>
                  </a:moveTo>
                  <a:cubicBezTo>
                    <a:pt x="35256" y="33068"/>
                    <a:pt x="32718" y="33068"/>
                    <a:pt x="29897" y="33068"/>
                  </a:cubicBezTo>
                  <a:cubicBezTo>
                    <a:pt x="27359" y="33068"/>
                    <a:pt x="24538" y="33068"/>
                    <a:pt x="21718" y="33068"/>
                  </a:cubicBezTo>
                  <a:cubicBezTo>
                    <a:pt x="17769" y="33351"/>
                    <a:pt x="14667" y="34199"/>
                    <a:pt x="12692" y="35612"/>
                  </a:cubicBezTo>
                  <a:cubicBezTo>
                    <a:pt x="10718" y="37308"/>
                    <a:pt x="9590" y="39569"/>
                    <a:pt x="9590" y="42395"/>
                  </a:cubicBezTo>
                  <a:cubicBezTo>
                    <a:pt x="9590" y="45222"/>
                    <a:pt x="10436" y="47200"/>
                    <a:pt x="12410" y="48896"/>
                  </a:cubicBezTo>
                  <a:cubicBezTo>
                    <a:pt x="14385" y="50592"/>
                    <a:pt x="16923" y="51439"/>
                    <a:pt x="20308" y="51439"/>
                  </a:cubicBezTo>
                  <a:cubicBezTo>
                    <a:pt x="25103" y="51439"/>
                    <a:pt x="29051" y="50309"/>
                    <a:pt x="32436" y="47765"/>
                  </a:cubicBezTo>
                  <a:cubicBezTo>
                    <a:pt x="35821" y="45504"/>
                    <a:pt x="37513" y="42395"/>
                    <a:pt x="37513" y="38438"/>
                  </a:cubicBezTo>
                  <a:lnTo>
                    <a:pt x="37513" y="33068"/>
                  </a:lnTo>
                  <a:close/>
                  <a:moveTo>
                    <a:pt x="38077" y="58505"/>
                  </a:moveTo>
                  <a:lnTo>
                    <a:pt x="38077" y="51722"/>
                  </a:lnTo>
                  <a:cubicBezTo>
                    <a:pt x="36385" y="53983"/>
                    <a:pt x="33846" y="55962"/>
                    <a:pt x="30744" y="57375"/>
                  </a:cubicBezTo>
                  <a:cubicBezTo>
                    <a:pt x="27641" y="58788"/>
                    <a:pt x="24256" y="59636"/>
                    <a:pt x="20026" y="59636"/>
                  </a:cubicBezTo>
                  <a:cubicBezTo>
                    <a:pt x="13821" y="59636"/>
                    <a:pt x="9026" y="58223"/>
                    <a:pt x="5359" y="55114"/>
                  </a:cubicBezTo>
                  <a:cubicBezTo>
                    <a:pt x="1692" y="52005"/>
                    <a:pt x="0" y="47765"/>
                    <a:pt x="0" y="42678"/>
                  </a:cubicBezTo>
                  <a:cubicBezTo>
                    <a:pt x="0" y="36742"/>
                    <a:pt x="1974" y="32503"/>
                    <a:pt x="5923" y="29677"/>
                  </a:cubicBezTo>
                  <a:cubicBezTo>
                    <a:pt x="9872" y="27133"/>
                    <a:pt x="14949" y="25437"/>
                    <a:pt x="21718" y="25437"/>
                  </a:cubicBezTo>
                  <a:cubicBezTo>
                    <a:pt x="24538" y="25437"/>
                    <a:pt x="27359" y="25437"/>
                    <a:pt x="29897" y="25437"/>
                  </a:cubicBezTo>
                  <a:cubicBezTo>
                    <a:pt x="32436" y="25437"/>
                    <a:pt x="34974" y="25437"/>
                    <a:pt x="37513" y="25720"/>
                  </a:cubicBezTo>
                  <a:lnTo>
                    <a:pt x="37513" y="20632"/>
                  </a:lnTo>
                  <a:cubicBezTo>
                    <a:pt x="37513" y="16393"/>
                    <a:pt x="36385" y="13284"/>
                    <a:pt x="33846" y="11588"/>
                  </a:cubicBezTo>
                  <a:cubicBezTo>
                    <a:pt x="31590" y="9610"/>
                    <a:pt x="28487" y="8762"/>
                    <a:pt x="24821" y="8762"/>
                  </a:cubicBezTo>
                  <a:cubicBezTo>
                    <a:pt x="20872" y="8762"/>
                    <a:pt x="17769" y="9892"/>
                    <a:pt x="15513" y="11871"/>
                  </a:cubicBezTo>
                  <a:cubicBezTo>
                    <a:pt x="13538" y="13849"/>
                    <a:pt x="11846" y="16393"/>
                    <a:pt x="11000" y="19219"/>
                  </a:cubicBezTo>
                  <a:lnTo>
                    <a:pt x="1974" y="17241"/>
                  </a:lnTo>
                  <a:cubicBezTo>
                    <a:pt x="3103" y="12153"/>
                    <a:pt x="5641" y="8196"/>
                    <a:pt x="9590" y="4805"/>
                  </a:cubicBezTo>
                  <a:cubicBezTo>
                    <a:pt x="13538" y="1696"/>
                    <a:pt x="18615" y="0"/>
                    <a:pt x="24821" y="0"/>
                  </a:cubicBezTo>
                  <a:cubicBezTo>
                    <a:pt x="31308" y="0"/>
                    <a:pt x="36667" y="1696"/>
                    <a:pt x="40615" y="4805"/>
                  </a:cubicBezTo>
                  <a:cubicBezTo>
                    <a:pt x="44846" y="8196"/>
                    <a:pt x="46821" y="13284"/>
                    <a:pt x="46821" y="20067"/>
                  </a:cubicBezTo>
                  <a:lnTo>
                    <a:pt x="46821" y="58505"/>
                  </a:lnTo>
                  <a:lnTo>
                    <a:pt x="38077" y="5850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9F88397-669E-CC40-984A-518579092475}"/>
                </a:ext>
              </a:extLst>
            </p:cNvPr>
            <p:cNvSpPr/>
            <p:nvPr/>
          </p:nvSpPr>
          <p:spPr>
            <a:xfrm>
              <a:off x="1734234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7EE570-C5D2-C241-8EE7-718941478E48}"/>
                </a:ext>
              </a:extLst>
            </p:cNvPr>
            <p:cNvSpPr/>
            <p:nvPr/>
          </p:nvSpPr>
          <p:spPr>
            <a:xfrm>
              <a:off x="1801362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0697A2F6-3279-4E42-B281-0DAF218F497F}"/>
                </a:ext>
              </a:extLst>
            </p:cNvPr>
            <p:cNvSpPr/>
            <p:nvPr/>
          </p:nvSpPr>
          <p:spPr>
            <a:xfrm>
              <a:off x="1868491" y="5935383"/>
              <a:ext cx="62333" cy="57374"/>
            </a:xfrm>
            <a:custGeom>
              <a:avLst/>
              <a:gdLst>
                <a:gd name="connsiteX0" fmla="*/ 52744 w 62333"/>
                <a:gd name="connsiteY0" fmla="*/ 0 h 57374"/>
                <a:gd name="connsiteX1" fmla="*/ 62333 w 62333"/>
                <a:gd name="connsiteY1" fmla="*/ 0 h 57374"/>
                <a:gd name="connsiteX2" fmla="*/ 62333 w 62333"/>
                <a:gd name="connsiteY2" fmla="*/ 57375 h 57374"/>
                <a:gd name="connsiteX3" fmla="*/ 52744 w 62333"/>
                <a:gd name="connsiteY3" fmla="*/ 57375 h 57374"/>
                <a:gd name="connsiteX4" fmla="*/ 52744 w 62333"/>
                <a:gd name="connsiteY4" fmla="*/ 0 h 57374"/>
                <a:gd name="connsiteX5" fmla="*/ 24256 w 62333"/>
                <a:gd name="connsiteY5" fmla="*/ 28546 h 57374"/>
                <a:gd name="connsiteX6" fmla="*/ 9590 w 62333"/>
                <a:gd name="connsiteY6" fmla="*/ 28546 h 57374"/>
                <a:gd name="connsiteX7" fmla="*/ 9590 w 62333"/>
                <a:gd name="connsiteY7" fmla="*/ 48896 h 57374"/>
                <a:gd name="connsiteX8" fmla="*/ 24256 w 62333"/>
                <a:gd name="connsiteY8" fmla="*/ 48896 h 57374"/>
                <a:gd name="connsiteX9" fmla="*/ 33000 w 62333"/>
                <a:gd name="connsiteY9" fmla="*/ 46069 h 57374"/>
                <a:gd name="connsiteX10" fmla="*/ 35256 w 62333"/>
                <a:gd name="connsiteY10" fmla="*/ 38438 h 57374"/>
                <a:gd name="connsiteX11" fmla="*/ 33000 w 62333"/>
                <a:gd name="connsiteY11" fmla="*/ 31090 h 57374"/>
                <a:gd name="connsiteX12" fmla="*/ 24256 w 62333"/>
                <a:gd name="connsiteY12" fmla="*/ 28546 h 57374"/>
                <a:gd name="connsiteX13" fmla="*/ 0 w 62333"/>
                <a:gd name="connsiteY13" fmla="*/ 57375 h 57374"/>
                <a:gd name="connsiteX14" fmla="*/ 0 w 62333"/>
                <a:gd name="connsiteY14" fmla="*/ 0 h 57374"/>
                <a:gd name="connsiteX15" fmla="*/ 9590 w 62333"/>
                <a:gd name="connsiteY15" fmla="*/ 0 h 57374"/>
                <a:gd name="connsiteX16" fmla="*/ 9590 w 62333"/>
                <a:gd name="connsiteY16" fmla="*/ 19784 h 57374"/>
                <a:gd name="connsiteX17" fmla="*/ 24256 w 62333"/>
                <a:gd name="connsiteY17" fmla="*/ 19784 h 57374"/>
                <a:gd name="connsiteX18" fmla="*/ 39205 w 62333"/>
                <a:gd name="connsiteY18" fmla="*/ 24589 h 57374"/>
                <a:gd name="connsiteX19" fmla="*/ 44282 w 62333"/>
                <a:gd name="connsiteY19" fmla="*/ 38156 h 57374"/>
                <a:gd name="connsiteX20" fmla="*/ 39205 w 62333"/>
                <a:gd name="connsiteY20" fmla="*/ 52287 h 57374"/>
                <a:gd name="connsiteX21" fmla="*/ 23974 w 62333"/>
                <a:gd name="connsiteY21" fmla="*/ 57375 h 57374"/>
                <a:gd name="connsiteX22" fmla="*/ 0 w 62333"/>
                <a:gd name="connsiteY2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333" h="57374">
                  <a:moveTo>
                    <a:pt x="52744" y="0"/>
                  </a:moveTo>
                  <a:lnTo>
                    <a:pt x="62333" y="0"/>
                  </a:lnTo>
                  <a:lnTo>
                    <a:pt x="62333" y="57375"/>
                  </a:lnTo>
                  <a:lnTo>
                    <a:pt x="52744" y="57375"/>
                  </a:lnTo>
                  <a:lnTo>
                    <a:pt x="52744" y="0"/>
                  </a:lnTo>
                  <a:close/>
                  <a:moveTo>
                    <a:pt x="24256" y="28546"/>
                  </a:moveTo>
                  <a:lnTo>
                    <a:pt x="9590" y="28546"/>
                  </a:lnTo>
                  <a:lnTo>
                    <a:pt x="9590" y="48896"/>
                  </a:lnTo>
                  <a:lnTo>
                    <a:pt x="24256" y="48896"/>
                  </a:lnTo>
                  <a:cubicBezTo>
                    <a:pt x="28487" y="48896"/>
                    <a:pt x="31590" y="47765"/>
                    <a:pt x="33000" y="46069"/>
                  </a:cubicBezTo>
                  <a:cubicBezTo>
                    <a:pt x="34692" y="44091"/>
                    <a:pt x="35256" y="41547"/>
                    <a:pt x="35256" y="38438"/>
                  </a:cubicBezTo>
                  <a:cubicBezTo>
                    <a:pt x="35256" y="35329"/>
                    <a:pt x="34410" y="32786"/>
                    <a:pt x="33000" y="31090"/>
                  </a:cubicBezTo>
                  <a:cubicBezTo>
                    <a:pt x="31590" y="29394"/>
                    <a:pt x="28769" y="28546"/>
                    <a:pt x="24256" y="28546"/>
                  </a:cubicBezTo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19784"/>
                  </a:lnTo>
                  <a:lnTo>
                    <a:pt x="24256" y="19784"/>
                  </a:lnTo>
                  <a:cubicBezTo>
                    <a:pt x="30744" y="19784"/>
                    <a:pt x="35821" y="21480"/>
                    <a:pt x="39205" y="24589"/>
                  </a:cubicBezTo>
                  <a:cubicBezTo>
                    <a:pt x="42590" y="27698"/>
                    <a:pt x="44282" y="32220"/>
                    <a:pt x="44282" y="38156"/>
                  </a:cubicBezTo>
                  <a:cubicBezTo>
                    <a:pt x="44282" y="44091"/>
                    <a:pt x="42590" y="48896"/>
                    <a:pt x="39205" y="52287"/>
                  </a:cubicBezTo>
                  <a:cubicBezTo>
                    <a:pt x="35821" y="55679"/>
                    <a:pt x="30744" y="57375"/>
                    <a:pt x="23974" y="57375"/>
                  </a:cubicBezTo>
                  <a:lnTo>
                    <a:pt x="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9A9CC34-F2CB-DA43-84FC-102D6C342923}"/>
                </a:ext>
              </a:extLst>
            </p:cNvPr>
            <p:cNvSpPr/>
            <p:nvPr/>
          </p:nvSpPr>
          <p:spPr>
            <a:xfrm>
              <a:off x="1941542" y="5935383"/>
              <a:ext cx="54435" cy="57374"/>
            </a:xfrm>
            <a:custGeom>
              <a:avLst/>
              <a:gdLst>
                <a:gd name="connsiteX0" fmla="*/ 42872 w 54435"/>
                <a:gd name="connsiteY0" fmla="*/ 57375 h 57374"/>
                <a:gd name="connsiteX1" fmla="*/ 26795 w 54435"/>
                <a:gd name="connsiteY1" fmla="*/ 34481 h 57374"/>
                <a:gd name="connsiteX2" fmla="*/ 11282 w 54435"/>
                <a:gd name="connsiteY2" fmla="*/ 57375 h 57374"/>
                <a:gd name="connsiteX3" fmla="*/ 0 w 54435"/>
                <a:gd name="connsiteY3" fmla="*/ 57375 h 57374"/>
                <a:gd name="connsiteX4" fmla="*/ 21154 w 54435"/>
                <a:gd name="connsiteY4" fmla="*/ 27981 h 57374"/>
                <a:gd name="connsiteX5" fmla="*/ 1410 w 54435"/>
                <a:gd name="connsiteY5" fmla="*/ 0 h 57374"/>
                <a:gd name="connsiteX6" fmla="*/ 12410 w 54435"/>
                <a:gd name="connsiteY6" fmla="*/ 0 h 57374"/>
                <a:gd name="connsiteX7" fmla="*/ 26795 w 54435"/>
                <a:gd name="connsiteY7" fmla="*/ 21198 h 57374"/>
                <a:gd name="connsiteX8" fmla="*/ 41462 w 54435"/>
                <a:gd name="connsiteY8" fmla="*/ 0 h 57374"/>
                <a:gd name="connsiteX9" fmla="*/ 52462 w 54435"/>
                <a:gd name="connsiteY9" fmla="*/ 0 h 57374"/>
                <a:gd name="connsiteX10" fmla="*/ 32436 w 54435"/>
                <a:gd name="connsiteY10" fmla="*/ 27416 h 57374"/>
                <a:gd name="connsiteX11" fmla="*/ 54436 w 54435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435" h="57374">
                  <a:moveTo>
                    <a:pt x="42872" y="57375"/>
                  </a:moveTo>
                  <a:lnTo>
                    <a:pt x="26795" y="34481"/>
                  </a:lnTo>
                  <a:lnTo>
                    <a:pt x="11282" y="57375"/>
                  </a:lnTo>
                  <a:lnTo>
                    <a:pt x="0" y="57375"/>
                  </a:lnTo>
                  <a:lnTo>
                    <a:pt x="21154" y="27981"/>
                  </a:lnTo>
                  <a:lnTo>
                    <a:pt x="1410" y="0"/>
                  </a:lnTo>
                  <a:lnTo>
                    <a:pt x="12410" y="0"/>
                  </a:lnTo>
                  <a:lnTo>
                    <a:pt x="26795" y="21198"/>
                  </a:lnTo>
                  <a:lnTo>
                    <a:pt x="41462" y="0"/>
                  </a:lnTo>
                  <a:lnTo>
                    <a:pt x="52462" y="0"/>
                  </a:lnTo>
                  <a:lnTo>
                    <a:pt x="32436" y="27416"/>
                  </a:lnTo>
                  <a:lnTo>
                    <a:pt x="54436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grpSp>
          <p:nvGrpSpPr>
            <p:cNvPr id="38" name="Graphic 13">
              <a:extLst>
                <a:ext uri="{FF2B5EF4-FFF2-40B4-BE49-F238E27FC236}">
                  <a16:creationId xmlns:a16="http://schemas.microsoft.com/office/drawing/2014/main" id="{07D8688A-A1C6-824F-9702-4CAFEFF7A0AA}"/>
                </a:ext>
              </a:extLst>
            </p:cNvPr>
            <p:cNvGrpSpPr/>
            <p:nvPr/>
          </p:nvGrpSpPr>
          <p:grpSpPr>
            <a:xfrm>
              <a:off x="1266593" y="6057199"/>
              <a:ext cx="116205" cy="82246"/>
              <a:chOff x="1266593" y="6057199"/>
              <a:chExt cx="116205" cy="82246"/>
            </a:xfrm>
            <a:solidFill>
              <a:srgbClr val="CFD4D9"/>
            </a:solidFill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2E98A8DD-9977-C940-817A-9C02F17BECE4}"/>
                  </a:ext>
                </a:extLst>
              </p:cNvPr>
              <p:cNvSpPr/>
              <p:nvPr/>
            </p:nvSpPr>
            <p:spPr>
              <a:xfrm>
                <a:off x="1266593" y="6057199"/>
                <a:ext cx="54153" cy="82246"/>
              </a:xfrm>
              <a:custGeom>
                <a:avLst/>
                <a:gdLst>
                  <a:gd name="connsiteX0" fmla="*/ 9308 w 54153"/>
                  <a:gd name="connsiteY0" fmla="*/ 34764 h 82246"/>
                  <a:gd name="connsiteX1" fmla="*/ 14667 w 54153"/>
                  <a:gd name="connsiteY1" fmla="*/ 46917 h 82246"/>
                  <a:gd name="connsiteX2" fmla="*/ 27359 w 54153"/>
                  <a:gd name="connsiteY2" fmla="*/ 51439 h 82246"/>
                  <a:gd name="connsiteX3" fmla="*/ 39769 w 54153"/>
                  <a:gd name="connsiteY3" fmla="*/ 45504 h 82246"/>
                  <a:gd name="connsiteX4" fmla="*/ 44282 w 54153"/>
                  <a:gd name="connsiteY4" fmla="*/ 29677 h 82246"/>
                  <a:gd name="connsiteX5" fmla="*/ 39769 w 54153"/>
                  <a:gd name="connsiteY5" fmla="*/ 14414 h 82246"/>
                  <a:gd name="connsiteX6" fmla="*/ 27077 w 54153"/>
                  <a:gd name="connsiteY6" fmla="*/ 8479 h 82246"/>
                  <a:gd name="connsiteX7" fmla="*/ 20590 w 54153"/>
                  <a:gd name="connsiteY7" fmla="*/ 9610 h 82246"/>
                  <a:gd name="connsiteX8" fmla="*/ 14949 w 54153"/>
                  <a:gd name="connsiteY8" fmla="*/ 13284 h 82246"/>
                  <a:gd name="connsiteX9" fmla="*/ 11000 w 54153"/>
                  <a:gd name="connsiteY9" fmla="*/ 19219 h 82246"/>
                  <a:gd name="connsiteX10" fmla="*/ 9590 w 54153"/>
                  <a:gd name="connsiteY10" fmla="*/ 27416 h 82246"/>
                  <a:gd name="connsiteX11" fmla="*/ 9590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308" y="34764"/>
                    </a:moveTo>
                    <a:cubicBezTo>
                      <a:pt x="9308" y="40134"/>
                      <a:pt x="11000" y="44091"/>
                      <a:pt x="14667" y="46917"/>
                    </a:cubicBezTo>
                    <a:cubicBezTo>
                      <a:pt x="18333" y="49744"/>
                      <a:pt x="22564" y="51439"/>
                      <a:pt x="27359" y="51439"/>
                    </a:cubicBezTo>
                    <a:cubicBezTo>
                      <a:pt x="32718" y="51439"/>
                      <a:pt x="36667" y="49461"/>
                      <a:pt x="39769" y="45504"/>
                    </a:cubicBezTo>
                    <a:cubicBezTo>
                      <a:pt x="42872" y="41547"/>
                      <a:pt x="44282" y="36460"/>
                      <a:pt x="44282" y="29677"/>
                    </a:cubicBezTo>
                    <a:cubicBezTo>
                      <a:pt x="44282" y="23459"/>
                      <a:pt x="42872" y="18371"/>
                      <a:pt x="39769" y="14414"/>
                    </a:cubicBezTo>
                    <a:cubicBezTo>
                      <a:pt x="36667" y="10457"/>
                      <a:pt x="32436" y="8479"/>
                      <a:pt x="27077" y="8479"/>
                    </a:cubicBezTo>
                    <a:cubicBezTo>
                      <a:pt x="24821" y="8479"/>
                      <a:pt x="22564" y="8762"/>
                      <a:pt x="20590" y="9610"/>
                    </a:cubicBezTo>
                    <a:cubicBezTo>
                      <a:pt x="18615" y="10457"/>
                      <a:pt x="16641" y="11588"/>
                      <a:pt x="14949" y="13284"/>
                    </a:cubicBezTo>
                    <a:cubicBezTo>
                      <a:pt x="13256" y="14980"/>
                      <a:pt x="11846" y="16958"/>
                      <a:pt x="11000" y="19219"/>
                    </a:cubicBezTo>
                    <a:cubicBezTo>
                      <a:pt x="9872" y="21763"/>
                      <a:pt x="9590" y="24307"/>
                      <a:pt x="9590" y="27416"/>
                    </a:cubicBezTo>
                    <a:lnTo>
                      <a:pt x="9590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8C6780E2-6CE2-BE48-A223-F1BECDCB9E65}"/>
                  </a:ext>
                </a:extLst>
              </p:cNvPr>
              <p:cNvSpPr/>
              <p:nvPr/>
            </p:nvSpPr>
            <p:spPr>
              <a:xfrm>
                <a:off x="1331465" y="6057764"/>
                <a:ext cx="51333" cy="59635"/>
              </a:xfrm>
              <a:custGeom>
                <a:avLst/>
                <a:gdLst>
                  <a:gd name="connsiteX0" fmla="*/ 26513 w 51333"/>
                  <a:gd name="connsiteY0" fmla="*/ 7914 h 59635"/>
                  <a:gd name="connsiteX1" fmla="*/ 15513 w 51333"/>
                  <a:gd name="connsiteY1" fmla="*/ 12153 h 59635"/>
                  <a:gd name="connsiteX2" fmla="*/ 9872 w 51333"/>
                  <a:gd name="connsiteY2" fmla="*/ 23176 h 59635"/>
                  <a:gd name="connsiteX3" fmla="*/ 42026 w 51333"/>
                  <a:gd name="connsiteY3" fmla="*/ 23176 h 59635"/>
                  <a:gd name="connsiteX4" fmla="*/ 38077 w 51333"/>
                  <a:gd name="connsiteY4" fmla="*/ 12153 h 59635"/>
                  <a:gd name="connsiteX5" fmla="*/ 26513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9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513" y="7914"/>
                    </a:moveTo>
                    <a:cubicBezTo>
                      <a:pt x="22000" y="7914"/>
                      <a:pt x="18333" y="9327"/>
                      <a:pt x="15513" y="12153"/>
                    </a:cubicBezTo>
                    <a:cubicBezTo>
                      <a:pt x="12410" y="14980"/>
                      <a:pt x="10718" y="18654"/>
                      <a:pt x="9872" y="23176"/>
                    </a:cubicBezTo>
                    <a:lnTo>
                      <a:pt x="42026" y="23176"/>
                    </a:lnTo>
                    <a:cubicBezTo>
                      <a:pt x="41744" y="18654"/>
                      <a:pt x="40333" y="14980"/>
                      <a:pt x="38077" y="12153"/>
                    </a:cubicBezTo>
                    <a:cubicBezTo>
                      <a:pt x="35256" y="9327"/>
                      <a:pt x="31590" y="7914"/>
                      <a:pt x="26513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9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879C8422-73CC-E442-8BFD-28563DA6B8D7}"/>
                </a:ext>
              </a:extLst>
            </p:cNvPr>
            <p:cNvSpPr/>
            <p:nvPr/>
          </p:nvSpPr>
          <p:spPr>
            <a:xfrm>
              <a:off x="1396901" y="6058612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308 w 75307"/>
                <a:gd name="connsiteY4" fmla="*/ 0 h 57374"/>
                <a:gd name="connsiteX5" fmla="*/ 9308 w 75307"/>
                <a:gd name="connsiteY5" fmla="*/ 48613 h 57374"/>
                <a:gd name="connsiteX6" fmla="*/ 32718 w 75307"/>
                <a:gd name="connsiteY6" fmla="*/ 48613 h 57374"/>
                <a:gd name="connsiteX7" fmla="*/ 32718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308" y="0"/>
                  </a:lnTo>
                  <a:lnTo>
                    <a:pt x="9308" y="48613"/>
                  </a:lnTo>
                  <a:lnTo>
                    <a:pt x="32718" y="48613"/>
                  </a:lnTo>
                  <a:lnTo>
                    <a:pt x="32718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A455DA5-2853-E840-8124-C7F1466F2A9B}"/>
                </a:ext>
              </a:extLst>
            </p:cNvPr>
            <p:cNvSpPr/>
            <p:nvPr/>
          </p:nvSpPr>
          <p:spPr>
            <a:xfrm>
              <a:off x="1486311" y="6057764"/>
              <a:ext cx="51333" cy="59635"/>
            </a:xfrm>
            <a:custGeom>
              <a:avLst/>
              <a:gdLst>
                <a:gd name="connsiteX0" fmla="*/ 26513 w 51333"/>
                <a:gd name="connsiteY0" fmla="*/ 7914 h 59635"/>
                <a:gd name="connsiteX1" fmla="*/ 15513 w 51333"/>
                <a:gd name="connsiteY1" fmla="*/ 12153 h 59635"/>
                <a:gd name="connsiteX2" fmla="*/ 9872 w 51333"/>
                <a:gd name="connsiteY2" fmla="*/ 23176 h 59635"/>
                <a:gd name="connsiteX3" fmla="*/ 41744 w 51333"/>
                <a:gd name="connsiteY3" fmla="*/ 23176 h 59635"/>
                <a:gd name="connsiteX4" fmla="*/ 37795 w 51333"/>
                <a:gd name="connsiteY4" fmla="*/ 12153 h 59635"/>
                <a:gd name="connsiteX5" fmla="*/ 26513 w 51333"/>
                <a:gd name="connsiteY5" fmla="*/ 7914 h 59635"/>
                <a:gd name="connsiteX6" fmla="*/ 51333 w 51333"/>
                <a:gd name="connsiteY6" fmla="*/ 31372 h 59635"/>
                <a:gd name="connsiteX7" fmla="*/ 9590 w 51333"/>
                <a:gd name="connsiteY7" fmla="*/ 31372 h 59635"/>
                <a:gd name="connsiteX8" fmla="*/ 14949 w 51333"/>
                <a:gd name="connsiteY8" fmla="*/ 46069 h 59635"/>
                <a:gd name="connsiteX9" fmla="*/ 27077 w 51333"/>
                <a:gd name="connsiteY9" fmla="*/ 51157 h 59635"/>
                <a:gd name="connsiteX10" fmla="*/ 37513 w 51333"/>
                <a:gd name="connsiteY10" fmla="*/ 48048 h 59635"/>
                <a:gd name="connsiteX11" fmla="*/ 42308 w 51333"/>
                <a:gd name="connsiteY11" fmla="*/ 40699 h 59635"/>
                <a:gd name="connsiteX12" fmla="*/ 51333 w 51333"/>
                <a:gd name="connsiteY12" fmla="*/ 42395 h 59635"/>
                <a:gd name="connsiteX13" fmla="*/ 42872 w 51333"/>
                <a:gd name="connsiteY13" fmla="*/ 55114 h 59635"/>
                <a:gd name="connsiteX14" fmla="*/ 26795 w 51333"/>
                <a:gd name="connsiteY14" fmla="*/ 59636 h 59635"/>
                <a:gd name="connsiteX15" fmla="*/ 7333 w 51333"/>
                <a:gd name="connsiteY15" fmla="*/ 51722 h 59635"/>
                <a:gd name="connsiteX16" fmla="*/ 0 w 51333"/>
                <a:gd name="connsiteY16" fmla="*/ 29677 h 59635"/>
                <a:gd name="connsiteX17" fmla="*/ 1974 w 51333"/>
                <a:gd name="connsiteY17" fmla="*/ 16958 h 59635"/>
                <a:gd name="connsiteX18" fmla="*/ 7615 w 51333"/>
                <a:gd name="connsiteY18" fmla="*/ 7631 h 59635"/>
                <a:gd name="connsiteX19" fmla="*/ 16077 w 51333"/>
                <a:gd name="connsiteY19" fmla="*/ 1978 h 59635"/>
                <a:gd name="connsiteX20" fmla="*/ 26513 w 51333"/>
                <a:gd name="connsiteY20" fmla="*/ 0 h 59635"/>
                <a:gd name="connsiteX21" fmla="*/ 44564 w 51333"/>
                <a:gd name="connsiteY21" fmla="*/ 7349 h 59635"/>
                <a:gd name="connsiteX22" fmla="*/ 51333 w 51333"/>
                <a:gd name="connsiteY22" fmla="*/ 27698 h 59635"/>
                <a:gd name="connsiteX23" fmla="*/ 51333 w 51333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333" h="59635">
                  <a:moveTo>
                    <a:pt x="26513" y="7914"/>
                  </a:moveTo>
                  <a:cubicBezTo>
                    <a:pt x="22000" y="7914"/>
                    <a:pt x="18333" y="9327"/>
                    <a:pt x="15513" y="12153"/>
                  </a:cubicBezTo>
                  <a:cubicBezTo>
                    <a:pt x="12410" y="14980"/>
                    <a:pt x="10718" y="18654"/>
                    <a:pt x="9872" y="23176"/>
                  </a:cubicBezTo>
                  <a:lnTo>
                    <a:pt x="41744" y="23176"/>
                  </a:lnTo>
                  <a:cubicBezTo>
                    <a:pt x="41462" y="18654"/>
                    <a:pt x="40051" y="14980"/>
                    <a:pt x="37795" y="12153"/>
                  </a:cubicBezTo>
                  <a:cubicBezTo>
                    <a:pt x="35256" y="9327"/>
                    <a:pt x="31590" y="7914"/>
                    <a:pt x="26513" y="7914"/>
                  </a:cubicBezTo>
                  <a:moveTo>
                    <a:pt x="51333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9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B2ACC8BE-4AB8-E645-9D0F-C4CC3134B68E}"/>
                </a:ext>
              </a:extLst>
            </p:cNvPr>
            <p:cNvSpPr/>
            <p:nvPr/>
          </p:nvSpPr>
          <p:spPr>
            <a:xfrm>
              <a:off x="1551747" y="6058612"/>
              <a:ext cx="49076" cy="57374"/>
            </a:xfrm>
            <a:custGeom>
              <a:avLst/>
              <a:gdLst>
                <a:gd name="connsiteX0" fmla="*/ 0 w 49076"/>
                <a:gd name="connsiteY0" fmla="*/ 57375 h 57374"/>
                <a:gd name="connsiteX1" fmla="*/ 0 w 49076"/>
                <a:gd name="connsiteY1" fmla="*/ 0 h 57374"/>
                <a:gd name="connsiteX2" fmla="*/ 9308 w 49076"/>
                <a:gd name="connsiteY2" fmla="*/ 0 h 57374"/>
                <a:gd name="connsiteX3" fmla="*/ 9308 w 49076"/>
                <a:gd name="connsiteY3" fmla="*/ 23459 h 57374"/>
                <a:gd name="connsiteX4" fmla="*/ 39769 w 49076"/>
                <a:gd name="connsiteY4" fmla="*/ 23459 h 57374"/>
                <a:gd name="connsiteX5" fmla="*/ 39769 w 49076"/>
                <a:gd name="connsiteY5" fmla="*/ 0 h 57374"/>
                <a:gd name="connsiteX6" fmla="*/ 49077 w 49076"/>
                <a:gd name="connsiteY6" fmla="*/ 0 h 57374"/>
                <a:gd name="connsiteX7" fmla="*/ 49077 w 49076"/>
                <a:gd name="connsiteY7" fmla="*/ 57375 h 57374"/>
                <a:gd name="connsiteX8" fmla="*/ 39769 w 49076"/>
                <a:gd name="connsiteY8" fmla="*/ 57375 h 57374"/>
                <a:gd name="connsiteX9" fmla="*/ 39769 w 49076"/>
                <a:gd name="connsiteY9" fmla="*/ 32503 h 57374"/>
                <a:gd name="connsiteX10" fmla="*/ 9308 w 49076"/>
                <a:gd name="connsiteY10" fmla="*/ 32503 h 57374"/>
                <a:gd name="connsiteX11" fmla="*/ 9308 w 49076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076" h="57374">
                  <a:moveTo>
                    <a:pt x="0" y="57375"/>
                  </a:moveTo>
                  <a:lnTo>
                    <a:pt x="0" y="0"/>
                  </a:lnTo>
                  <a:lnTo>
                    <a:pt x="9308" y="0"/>
                  </a:lnTo>
                  <a:lnTo>
                    <a:pt x="9308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077" y="0"/>
                  </a:lnTo>
                  <a:lnTo>
                    <a:pt x="49077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308" y="32503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1CA3E67C-098E-0948-A982-BC9E6402B975}"/>
                </a:ext>
              </a:extLst>
            </p:cNvPr>
            <p:cNvSpPr/>
            <p:nvPr/>
          </p:nvSpPr>
          <p:spPr>
            <a:xfrm>
              <a:off x="1618875" y="6058612"/>
              <a:ext cx="47948" cy="57374"/>
            </a:xfrm>
            <a:custGeom>
              <a:avLst/>
              <a:gdLst>
                <a:gd name="connsiteX0" fmla="*/ 10154 w 47948"/>
                <a:gd name="connsiteY0" fmla="*/ 57375 h 57374"/>
                <a:gd name="connsiteX1" fmla="*/ 0 w 47948"/>
                <a:gd name="connsiteY1" fmla="*/ 57375 h 57374"/>
                <a:gd name="connsiteX2" fmla="*/ 0 w 47948"/>
                <a:gd name="connsiteY2" fmla="*/ 0 h 57374"/>
                <a:gd name="connsiteX3" fmla="*/ 9026 w 47948"/>
                <a:gd name="connsiteY3" fmla="*/ 0 h 57374"/>
                <a:gd name="connsiteX4" fmla="*/ 9026 w 47948"/>
                <a:gd name="connsiteY4" fmla="*/ 44939 h 57374"/>
                <a:gd name="connsiteX5" fmla="*/ 37513 w 47948"/>
                <a:gd name="connsiteY5" fmla="*/ 0 h 57374"/>
                <a:gd name="connsiteX6" fmla="*/ 47949 w 47948"/>
                <a:gd name="connsiteY6" fmla="*/ 0 h 57374"/>
                <a:gd name="connsiteX7" fmla="*/ 47949 w 47948"/>
                <a:gd name="connsiteY7" fmla="*/ 57375 h 57374"/>
                <a:gd name="connsiteX8" fmla="*/ 38923 w 47948"/>
                <a:gd name="connsiteY8" fmla="*/ 57375 h 57374"/>
                <a:gd name="connsiteX9" fmla="*/ 38923 w 47948"/>
                <a:gd name="connsiteY9" fmla="*/ 12153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48" h="57374">
                  <a:moveTo>
                    <a:pt x="10154" y="57375"/>
                  </a:moveTo>
                  <a:lnTo>
                    <a:pt x="0" y="57375"/>
                  </a:lnTo>
                  <a:lnTo>
                    <a:pt x="0" y="0"/>
                  </a:lnTo>
                  <a:lnTo>
                    <a:pt x="9026" y="0"/>
                  </a:lnTo>
                  <a:lnTo>
                    <a:pt x="9026" y="44939"/>
                  </a:lnTo>
                  <a:lnTo>
                    <a:pt x="37513" y="0"/>
                  </a:lnTo>
                  <a:lnTo>
                    <a:pt x="47949" y="0"/>
                  </a:lnTo>
                  <a:lnTo>
                    <a:pt x="47949" y="57375"/>
                  </a:lnTo>
                  <a:lnTo>
                    <a:pt x="38923" y="57375"/>
                  </a:lnTo>
                  <a:lnTo>
                    <a:pt x="38923" y="12153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5235B930-F4AF-9044-9C2F-93969269A01D}"/>
                </a:ext>
              </a:extLst>
            </p:cNvPr>
            <p:cNvSpPr/>
            <p:nvPr/>
          </p:nvSpPr>
          <p:spPr>
            <a:xfrm>
              <a:off x="1684875" y="6036849"/>
              <a:ext cx="48230" cy="79137"/>
            </a:xfrm>
            <a:custGeom>
              <a:avLst/>
              <a:gdLst>
                <a:gd name="connsiteX0" fmla="*/ 24256 w 48230"/>
                <a:gd name="connsiteY0" fmla="*/ 15545 h 79137"/>
                <a:gd name="connsiteX1" fmla="*/ 11282 w 48230"/>
                <a:gd name="connsiteY1" fmla="*/ 11305 h 79137"/>
                <a:gd name="connsiteX2" fmla="*/ 7051 w 48230"/>
                <a:gd name="connsiteY2" fmla="*/ 0 h 79137"/>
                <a:gd name="connsiteX3" fmla="*/ 14949 w 48230"/>
                <a:gd name="connsiteY3" fmla="*/ 0 h 79137"/>
                <a:gd name="connsiteX4" fmla="*/ 17487 w 48230"/>
                <a:gd name="connsiteY4" fmla="*/ 6218 h 79137"/>
                <a:gd name="connsiteX5" fmla="*/ 23974 w 48230"/>
                <a:gd name="connsiteY5" fmla="*/ 8479 h 79137"/>
                <a:gd name="connsiteX6" fmla="*/ 30462 w 48230"/>
                <a:gd name="connsiteY6" fmla="*/ 6218 h 79137"/>
                <a:gd name="connsiteX7" fmla="*/ 33000 w 48230"/>
                <a:gd name="connsiteY7" fmla="*/ 0 h 79137"/>
                <a:gd name="connsiteX8" fmla="*/ 40897 w 48230"/>
                <a:gd name="connsiteY8" fmla="*/ 0 h 79137"/>
                <a:gd name="connsiteX9" fmla="*/ 36667 w 48230"/>
                <a:gd name="connsiteY9" fmla="*/ 11305 h 79137"/>
                <a:gd name="connsiteX10" fmla="*/ 24256 w 48230"/>
                <a:gd name="connsiteY10" fmla="*/ 15545 h 79137"/>
                <a:gd name="connsiteX11" fmla="*/ 10154 w 48230"/>
                <a:gd name="connsiteY11" fmla="*/ 79138 h 79137"/>
                <a:gd name="connsiteX12" fmla="*/ 0 w 48230"/>
                <a:gd name="connsiteY12" fmla="*/ 79138 h 79137"/>
                <a:gd name="connsiteX13" fmla="*/ 0 w 48230"/>
                <a:gd name="connsiteY13" fmla="*/ 21763 h 79137"/>
                <a:gd name="connsiteX14" fmla="*/ 9308 w 48230"/>
                <a:gd name="connsiteY14" fmla="*/ 21763 h 79137"/>
                <a:gd name="connsiteX15" fmla="*/ 9308 w 48230"/>
                <a:gd name="connsiteY15" fmla="*/ 66702 h 79137"/>
                <a:gd name="connsiteX16" fmla="*/ 37795 w 48230"/>
                <a:gd name="connsiteY16" fmla="*/ 21763 h 79137"/>
                <a:gd name="connsiteX17" fmla="*/ 48231 w 48230"/>
                <a:gd name="connsiteY17" fmla="*/ 21763 h 79137"/>
                <a:gd name="connsiteX18" fmla="*/ 48231 w 48230"/>
                <a:gd name="connsiteY18" fmla="*/ 79138 h 79137"/>
                <a:gd name="connsiteX19" fmla="*/ 38923 w 48230"/>
                <a:gd name="connsiteY19" fmla="*/ 79138 h 79137"/>
                <a:gd name="connsiteX20" fmla="*/ 38923 w 48230"/>
                <a:gd name="connsiteY20" fmla="*/ 33916 h 79137"/>
                <a:gd name="connsiteX21" fmla="*/ 10154 w 48230"/>
                <a:gd name="connsiteY21" fmla="*/ 79138 h 7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230" h="79137">
                  <a:moveTo>
                    <a:pt x="24256" y="15545"/>
                  </a:moveTo>
                  <a:cubicBezTo>
                    <a:pt x="18333" y="15545"/>
                    <a:pt x="14103" y="14132"/>
                    <a:pt x="11282" y="11305"/>
                  </a:cubicBezTo>
                  <a:cubicBezTo>
                    <a:pt x="8462" y="8479"/>
                    <a:pt x="7051" y="4805"/>
                    <a:pt x="7051" y="0"/>
                  </a:cubicBezTo>
                  <a:lnTo>
                    <a:pt x="14949" y="0"/>
                  </a:lnTo>
                  <a:cubicBezTo>
                    <a:pt x="15231" y="2544"/>
                    <a:pt x="16077" y="4805"/>
                    <a:pt x="17487" y="6218"/>
                  </a:cubicBezTo>
                  <a:cubicBezTo>
                    <a:pt x="18897" y="7631"/>
                    <a:pt x="21154" y="8479"/>
                    <a:pt x="23974" y="8479"/>
                  </a:cubicBezTo>
                  <a:cubicBezTo>
                    <a:pt x="26795" y="8479"/>
                    <a:pt x="29051" y="7631"/>
                    <a:pt x="30462" y="6218"/>
                  </a:cubicBezTo>
                  <a:cubicBezTo>
                    <a:pt x="31872" y="4805"/>
                    <a:pt x="32718" y="2544"/>
                    <a:pt x="33000" y="0"/>
                  </a:cubicBezTo>
                  <a:lnTo>
                    <a:pt x="40897" y="0"/>
                  </a:lnTo>
                  <a:cubicBezTo>
                    <a:pt x="40615" y="4522"/>
                    <a:pt x="39205" y="8196"/>
                    <a:pt x="36667" y="11305"/>
                  </a:cubicBezTo>
                  <a:cubicBezTo>
                    <a:pt x="34128" y="14132"/>
                    <a:pt x="29897" y="15545"/>
                    <a:pt x="24256" y="15545"/>
                  </a:cubicBezTo>
                  <a:moveTo>
                    <a:pt x="10154" y="79138"/>
                  </a:moveTo>
                  <a:lnTo>
                    <a:pt x="0" y="79138"/>
                  </a:lnTo>
                  <a:lnTo>
                    <a:pt x="0" y="21763"/>
                  </a:lnTo>
                  <a:lnTo>
                    <a:pt x="9308" y="21763"/>
                  </a:lnTo>
                  <a:lnTo>
                    <a:pt x="9308" y="66702"/>
                  </a:lnTo>
                  <a:lnTo>
                    <a:pt x="37795" y="21763"/>
                  </a:lnTo>
                  <a:lnTo>
                    <a:pt x="48231" y="21763"/>
                  </a:lnTo>
                  <a:lnTo>
                    <a:pt x="48231" y="79138"/>
                  </a:lnTo>
                  <a:lnTo>
                    <a:pt x="38923" y="79138"/>
                  </a:lnTo>
                  <a:lnTo>
                    <a:pt x="38923" y="33916"/>
                  </a:lnTo>
                  <a:lnTo>
                    <a:pt x="10154" y="79138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0B5BD2DA-8C99-714A-8DD4-0648E4667B1A}"/>
                </a:ext>
              </a:extLst>
            </p:cNvPr>
            <p:cNvSpPr/>
            <p:nvPr/>
          </p:nvSpPr>
          <p:spPr>
            <a:xfrm>
              <a:off x="1260952" y="5466493"/>
              <a:ext cx="483718" cy="255784"/>
            </a:xfrm>
            <a:custGeom>
              <a:avLst/>
              <a:gdLst>
                <a:gd name="connsiteX0" fmla="*/ 483718 w 483718"/>
                <a:gd name="connsiteY0" fmla="*/ 0 h 255784"/>
                <a:gd name="connsiteX1" fmla="*/ 0 w 483718"/>
                <a:gd name="connsiteY1" fmla="*/ 212541 h 255784"/>
                <a:gd name="connsiteX2" fmla="*/ 0 w 483718"/>
                <a:gd name="connsiteY2" fmla="*/ 255784 h 255784"/>
                <a:gd name="connsiteX3" fmla="*/ 483718 w 483718"/>
                <a:gd name="connsiteY3" fmla="*/ 43243 h 25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718" h="255784">
                  <a:moveTo>
                    <a:pt x="483718" y="0"/>
                  </a:moveTo>
                  <a:lnTo>
                    <a:pt x="0" y="212541"/>
                  </a:lnTo>
                  <a:lnTo>
                    <a:pt x="0" y="255784"/>
                  </a:lnTo>
                  <a:lnTo>
                    <a:pt x="483718" y="43243"/>
                  </a:lnTo>
                  <a:close/>
                </a:path>
              </a:pathLst>
            </a:custGeom>
            <a:solidFill>
              <a:srgbClr val="E22B26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</p:grpSp>
    </p:spTree>
    <p:extLst>
      <p:ext uri="{BB962C8B-B14F-4D97-AF65-F5344CB8AC3E}">
        <p14:creationId xmlns:p14="http://schemas.microsoft.com/office/powerpoint/2010/main" val="14481769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4A8BE4C6-EB74-5043-82FF-ED6D3045D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3"/>
            <a:ext cx="11520488" cy="648017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/>
            </a:lvl1pPr>
          </a:lstStyle>
          <a:p>
            <a:endParaRPr lang="x-none"/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952344" y="972060"/>
            <a:ext cx="8207832" cy="2339852"/>
          </a:xfrm>
          <a:prstGeom prst="rect">
            <a:avLst/>
          </a:prstGeom>
          <a:noFill/>
        </p:spPr>
        <p:txBody>
          <a:bodyPr lIns="180000" tIns="180000" rIns="864000" bIns="36000" anchor="b" anchorCtr="0">
            <a:noAutofit/>
          </a:bodyPr>
          <a:lstStyle>
            <a:lvl1pPr algn="l">
              <a:lnSpc>
                <a:spcPct val="100000"/>
              </a:lnSpc>
              <a:defRPr sz="5499" b="0" i="0" cap="none" spc="200" baseline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 slide header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9BCE9F6-2934-314B-BF78-430EC028CA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89343" y="5356497"/>
            <a:ext cx="457137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E236611-2C19-7C49-A7D4-5478F7BB81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7971" y="5349622"/>
            <a:ext cx="3670834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x-none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935039F0-13FC-3745-B58A-56E53B716F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04226" y="3284412"/>
            <a:ext cx="6156948" cy="972150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2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x-none" dirty="0"/>
          </a:p>
        </p:txBody>
      </p:sp>
      <p:grpSp>
        <p:nvGrpSpPr>
          <p:cNvPr id="18" name="Graphic 2">
            <a:extLst>
              <a:ext uri="{FF2B5EF4-FFF2-40B4-BE49-F238E27FC236}">
                <a16:creationId xmlns:a16="http://schemas.microsoft.com/office/drawing/2014/main" id="{392D98F0-3E36-B746-92B3-99D11C67E928}"/>
              </a:ext>
            </a:extLst>
          </p:cNvPr>
          <p:cNvGrpSpPr/>
          <p:nvPr userDrawn="1"/>
        </p:nvGrpSpPr>
        <p:grpSpPr>
          <a:xfrm>
            <a:off x="1267193" y="2327053"/>
            <a:ext cx="792054" cy="841598"/>
            <a:chOff x="4522787" y="1925637"/>
            <a:chExt cx="2472690" cy="2627001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B9BCF5C-41AF-264F-8C11-429785FFDF69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0272C9C-4A20-BB4D-B41E-195AC4F13D6D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211A8E0-0D4A-F448-A678-4DE133CCC8D9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</p:grpSp>
      <p:grpSp>
        <p:nvGrpSpPr>
          <p:cNvPr id="22" name="Graphic 13">
            <a:extLst>
              <a:ext uri="{FF2B5EF4-FFF2-40B4-BE49-F238E27FC236}">
                <a16:creationId xmlns:a16="http://schemas.microsoft.com/office/drawing/2014/main" id="{F5BEF2D1-743B-3948-B737-F9549BF0243E}"/>
              </a:ext>
            </a:extLst>
          </p:cNvPr>
          <p:cNvGrpSpPr/>
          <p:nvPr userDrawn="1"/>
        </p:nvGrpSpPr>
        <p:grpSpPr>
          <a:xfrm>
            <a:off x="1237372" y="5445861"/>
            <a:ext cx="837578" cy="720718"/>
            <a:chOff x="1237542" y="5445861"/>
            <a:chExt cx="837693" cy="720718"/>
          </a:xfrm>
        </p:grpSpPr>
        <p:grpSp>
          <p:nvGrpSpPr>
            <p:cNvPr id="24" name="Graphic 13">
              <a:extLst>
                <a:ext uri="{FF2B5EF4-FFF2-40B4-BE49-F238E27FC236}">
                  <a16:creationId xmlns:a16="http://schemas.microsoft.com/office/drawing/2014/main" id="{A81CBB0C-3DBD-D24E-8417-883F9DD68891}"/>
                </a:ext>
              </a:extLst>
            </p:cNvPr>
            <p:cNvGrpSpPr/>
            <p:nvPr/>
          </p:nvGrpSpPr>
          <p:grpSpPr>
            <a:xfrm>
              <a:off x="1264054" y="5786435"/>
              <a:ext cx="327743" cy="106553"/>
              <a:chOff x="1264054" y="5786435"/>
              <a:chExt cx="327743" cy="106553"/>
            </a:xfrm>
            <a:solidFill>
              <a:srgbClr val="CFD4D9"/>
            </a:solidFill>
          </p:grpSpPr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762DD8C3-35E5-434B-9D71-9C5C4D339945}"/>
                  </a:ext>
                </a:extLst>
              </p:cNvPr>
              <p:cNvSpPr/>
              <p:nvPr/>
            </p:nvSpPr>
            <p:spPr>
              <a:xfrm>
                <a:off x="1264054" y="5786435"/>
                <a:ext cx="72205" cy="84225"/>
              </a:xfrm>
              <a:custGeom>
                <a:avLst/>
                <a:gdLst>
                  <a:gd name="connsiteX0" fmla="*/ 38077 w 72205"/>
                  <a:gd name="connsiteY0" fmla="*/ 74898 h 84225"/>
                  <a:gd name="connsiteX1" fmla="*/ 55000 w 72205"/>
                  <a:gd name="connsiteY1" fmla="*/ 69811 h 84225"/>
                  <a:gd name="connsiteX2" fmla="*/ 62615 w 72205"/>
                  <a:gd name="connsiteY2" fmla="*/ 55962 h 84225"/>
                  <a:gd name="connsiteX3" fmla="*/ 72205 w 72205"/>
                  <a:gd name="connsiteY3" fmla="*/ 57657 h 84225"/>
                  <a:gd name="connsiteX4" fmla="*/ 60923 w 72205"/>
                  <a:gd name="connsiteY4" fmla="*/ 77442 h 84225"/>
                  <a:gd name="connsiteX5" fmla="*/ 37795 w 72205"/>
                  <a:gd name="connsiteY5" fmla="*/ 84225 h 84225"/>
                  <a:gd name="connsiteX6" fmla="*/ 10154 w 72205"/>
                  <a:gd name="connsiteY6" fmla="*/ 72920 h 84225"/>
                  <a:gd name="connsiteX7" fmla="*/ 0 w 72205"/>
                  <a:gd name="connsiteY7" fmla="*/ 42113 h 84225"/>
                  <a:gd name="connsiteX8" fmla="*/ 2821 w 72205"/>
                  <a:gd name="connsiteY8" fmla="*/ 24307 h 84225"/>
                  <a:gd name="connsiteX9" fmla="*/ 10436 w 72205"/>
                  <a:gd name="connsiteY9" fmla="*/ 11023 h 84225"/>
                  <a:gd name="connsiteX10" fmla="*/ 22282 w 72205"/>
                  <a:gd name="connsiteY10" fmla="*/ 2826 h 84225"/>
                  <a:gd name="connsiteX11" fmla="*/ 37795 w 72205"/>
                  <a:gd name="connsiteY11" fmla="*/ 0 h 84225"/>
                  <a:gd name="connsiteX12" fmla="*/ 60923 w 72205"/>
                  <a:gd name="connsiteY12" fmla="*/ 6783 h 84225"/>
                  <a:gd name="connsiteX13" fmla="*/ 71923 w 72205"/>
                  <a:gd name="connsiteY13" fmla="*/ 26568 h 84225"/>
                  <a:gd name="connsiteX14" fmla="*/ 62333 w 72205"/>
                  <a:gd name="connsiteY14" fmla="*/ 28263 h 84225"/>
                  <a:gd name="connsiteX15" fmla="*/ 54718 w 72205"/>
                  <a:gd name="connsiteY15" fmla="*/ 14697 h 84225"/>
                  <a:gd name="connsiteX16" fmla="*/ 37795 w 72205"/>
                  <a:gd name="connsiteY16" fmla="*/ 9327 h 84225"/>
                  <a:gd name="connsiteX17" fmla="*/ 25667 w 72205"/>
                  <a:gd name="connsiteY17" fmla="*/ 11871 h 84225"/>
                  <a:gd name="connsiteX18" fmla="*/ 16923 w 72205"/>
                  <a:gd name="connsiteY18" fmla="*/ 18654 h 84225"/>
                  <a:gd name="connsiteX19" fmla="*/ 11564 w 72205"/>
                  <a:gd name="connsiteY19" fmla="*/ 29111 h 84225"/>
                  <a:gd name="connsiteX20" fmla="*/ 9872 w 72205"/>
                  <a:gd name="connsiteY20" fmla="*/ 42678 h 84225"/>
                  <a:gd name="connsiteX21" fmla="*/ 17205 w 72205"/>
                  <a:gd name="connsiteY21" fmla="*/ 66419 h 84225"/>
                  <a:gd name="connsiteX22" fmla="*/ 38077 w 72205"/>
                  <a:gd name="connsiteY22" fmla="*/ 74898 h 8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2205" h="84225">
                    <a:moveTo>
                      <a:pt x="38077" y="74898"/>
                    </a:moveTo>
                    <a:cubicBezTo>
                      <a:pt x="45410" y="74898"/>
                      <a:pt x="51051" y="73202"/>
                      <a:pt x="55000" y="69811"/>
                    </a:cubicBezTo>
                    <a:cubicBezTo>
                      <a:pt x="58949" y="66419"/>
                      <a:pt x="61487" y="61897"/>
                      <a:pt x="62615" y="55962"/>
                    </a:cubicBezTo>
                    <a:lnTo>
                      <a:pt x="72205" y="57657"/>
                    </a:lnTo>
                    <a:cubicBezTo>
                      <a:pt x="70795" y="66136"/>
                      <a:pt x="66846" y="72920"/>
                      <a:pt x="60923" y="77442"/>
                    </a:cubicBezTo>
                    <a:cubicBezTo>
                      <a:pt x="55000" y="81964"/>
                      <a:pt x="47385" y="84225"/>
                      <a:pt x="37795" y="84225"/>
                    </a:cubicBezTo>
                    <a:cubicBezTo>
                      <a:pt x="26231" y="84225"/>
                      <a:pt x="16923" y="80551"/>
                      <a:pt x="10154" y="72920"/>
                    </a:cubicBezTo>
                    <a:cubicBezTo>
                      <a:pt x="3385" y="65289"/>
                      <a:pt x="0" y="55114"/>
                      <a:pt x="0" y="42113"/>
                    </a:cubicBezTo>
                    <a:cubicBezTo>
                      <a:pt x="0" y="35329"/>
                      <a:pt x="846" y="29394"/>
                      <a:pt x="2821" y="24307"/>
                    </a:cubicBezTo>
                    <a:cubicBezTo>
                      <a:pt x="4513" y="18937"/>
                      <a:pt x="7333" y="14697"/>
                      <a:pt x="10436" y="11023"/>
                    </a:cubicBezTo>
                    <a:cubicBezTo>
                      <a:pt x="13821" y="7348"/>
                      <a:pt x="17769" y="4522"/>
                      <a:pt x="22282" y="2826"/>
                    </a:cubicBezTo>
                    <a:cubicBezTo>
                      <a:pt x="27077" y="848"/>
                      <a:pt x="32154" y="0"/>
                      <a:pt x="37795" y="0"/>
                    </a:cubicBezTo>
                    <a:cubicBezTo>
                      <a:pt x="47385" y="0"/>
                      <a:pt x="55000" y="2261"/>
                      <a:pt x="60923" y="6783"/>
                    </a:cubicBezTo>
                    <a:cubicBezTo>
                      <a:pt x="66846" y="11305"/>
                      <a:pt x="70513" y="18089"/>
                      <a:pt x="71923" y="26568"/>
                    </a:cubicBezTo>
                    <a:lnTo>
                      <a:pt x="62333" y="28263"/>
                    </a:lnTo>
                    <a:cubicBezTo>
                      <a:pt x="61205" y="22893"/>
                      <a:pt x="58667" y="18371"/>
                      <a:pt x="54718" y="14697"/>
                    </a:cubicBezTo>
                    <a:cubicBezTo>
                      <a:pt x="50769" y="11023"/>
                      <a:pt x="45128" y="9327"/>
                      <a:pt x="37795" y="9327"/>
                    </a:cubicBezTo>
                    <a:cubicBezTo>
                      <a:pt x="33282" y="9327"/>
                      <a:pt x="29333" y="10175"/>
                      <a:pt x="25667" y="11871"/>
                    </a:cubicBezTo>
                    <a:cubicBezTo>
                      <a:pt x="22282" y="13566"/>
                      <a:pt x="19180" y="15828"/>
                      <a:pt x="16923" y="18654"/>
                    </a:cubicBezTo>
                    <a:cubicBezTo>
                      <a:pt x="14667" y="21480"/>
                      <a:pt x="12974" y="24872"/>
                      <a:pt x="11564" y="29111"/>
                    </a:cubicBezTo>
                    <a:cubicBezTo>
                      <a:pt x="10436" y="33068"/>
                      <a:pt x="9872" y="37590"/>
                      <a:pt x="9872" y="42678"/>
                    </a:cubicBezTo>
                    <a:cubicBezTo>
                      <a:pt x="9872" y="52570"/>
                      <a:pt x="12410" y="60484"/>
                      <a:pt x="17205" y="66419"/>
                    </a:cubicBezTo>
                    <a:cubicBezTo>
                      <a:pt x="22282" y="72072"/>
                      <a:pt x="29051" y="74898"/>
                      <a:pt x="38077" y="74898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4A904276-BA85-A74D-9691-DD19D10E826E}"/>
                  </a:ext>
                </a:extLst>
              </p:cNvPr>
              <p:cNvSpPr/>
              <p:nvPr/>
            </p:nvSpPr>
            <p:spPr>
              <a:xfrm>
                <a:off x="1347542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769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538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E1850322-FA09-0C40-B8AF-87FECBC8B398}"/>
                  </a:ext>
                </a:extLst>
              </p:cNvPr>
              <p:cNvSpPr/>
              <p:nvPr/>
            </p:nvSpPr>
            <p:spPr>
              <a:xfrm>
                <a:off x="1416080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7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80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7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0005A2E5-AE64-F647-9860-4C90ECF12A1E}"/>
                  </a:ext>
                </a:extLst>
              </p:cNvPr>
              <p:cNvSpPr/>
              <p:nvPr/>
            </p:nvSpPr>
            <p:spPr>
              <a:xfrm>
                <a:off x="1472208" y="5811307"/>
                <a:ext cx="51333" cy="59635"/>
              </a:xfrm>
              <a:custGeom>
                <a:avLst/>
                <a:gdLst>
                  <a:gd name="connsiteX0" fmla="*/ 26795 w 51333"/>
                  <a:gd name="connsiteY0" fmla="*/ 7914 h 59635"/>
                  <a:gd name="connsiteX1" fmla="*/ 15795 w 51333"/>
                  <a:gd name="connsiteY1" fmla="*/ 12153 h 59635"/>
                  <a:gd name="connsiteX2" fmla="*/ 10154 w 51333"/>
                  <a:gd name="connsiteY2" fmla="*/ 23176 h 59635"/>
                  <a:gd name="connsiteX3" fmla="*/ 42308 w 51333"/>
                  <a:gd name="connsiteY3" fmla="*/ 23176 h 59635"/>
                  <a:gd name="connsiteX4" fmla="*/ 38359 w 51333"/>
                  <a:gd name="connsiteY4" fmla="*/ 12153 h 59635"/>
                  <a:gd name="connsiteX5" fmla="*/ 26795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8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795" y="7914"/>
                    </a:moveTo>
                    <a:cubicBezTo>
                      <a:pt x="22282" y="7914"/>
                      <a:pt x="18615" y="9327"/>
                      <a:pt x="15795" y="12153"/>
                    </a:cubicBezTo>
                    <a:cubicBezTo>
                      <a:pt x="12692" y="14980"/>
                      <a:pt x="11000" y="18654"/>
                      <a:pt x="10154" y="23176"/>
                    </a:cubicBezTo>
                    <a:lnTo>
                      <a:pt x="42308" y="23176"/>
                    </a:lnTo>
                    <a:cubicBezTo>
                      <a:pt x="42026" y="18654"/>
                      <a:pt x="40615" y="14980"/>
                      <a:pt x="38359" y="12153"/>
                    </a:cubicBezTo>
                    <a:cubicBezTo>
                      <a:pt x="35256" y="9327"/>
                      <a:pt x="31590" y="7914"/>
                      <a:pt x="26795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8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AE3555D9-27FB-5F49-9761-AE6DED37A7FD}"/>
                  </a:ext>
                </a:extLst>
              </p:cNvPr>
              <p:cNvSpPr/>
              <p:nvPr/>
            </p:nvSpPr>
            <p:spPr>
              <a:xfrm>
                <a:off x="1537644" y="5810742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6218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DF8BBB9-43C0-5340-BA63-C4215310B614}"/>
                </a:ext>
              </a:extLst>
            </p:cNvPr>
            <p:cNvSpPr/>
            <p:nvPr/>
          </p:nvSpPr>
          <p:spPr>
            <a:xfrm>
              <a:off x="1606183" y="5812155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590 w 75307"/>
                <a:gd name="connsiteY4" fmla="*/ 0 h 57374"/>
                <a:gd name="connsiteX5" fmla="*/ 9590 w 75307"/>
                <a:gd name="connsiteY5" fmla="*/ 48613 h 57374"/>
                <a:gd name="connsiteX6" fmla="*/ 33000 w 75307"/>
                <a:gd name="connsiteY6" fmla="*/ 48613 h 57374"/>
                <a:gd name="connsiteX7" fmla="*/ 33000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590" y="0"/>
                  </a:lnTo>
                  <a:lnTo>
                    <a:pt x="9590" y="48613"/>
                  </a:lnTo>
                  <a:lnTo>
                    <a:pt x="33000" y="48613"/>
                  </a:lnTo>
                  <a:lnTo>
                    <a:pt x="33000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B02A76-2CA2-4940-B211-4B76587F730D}"/>
                </a:ext>
              </a:extLst>
            </p:cNvPr>
            <p:cNvSpPr/>
            <p:nvPr/>
          </p:nvSpPr>
          <p:spPr>
            <a:xfrm>
              <a:off x="1695593" y="5811307"/>
              <a:ext cx="51615" cy="59635"/>
            </a:xfrm>
            <a:custGeom>
              <a:avLst/>
              <a:gdLst>
                <a:gd name="connsiteX0" fmla="*/ 26795 w 51615"/>
                <a:gd name="connsiteY0" fmla="*/ 7914 h 59635"/>
                <a:gd name="connsiteX1" fmla="*/ 15795 w 51615"/>
                <a:gd name="connsiteY1" fmla="*/ 12153 h 59635"/>
                <a:gd name="connsiteX2" fmla="*/ 10154 w 51615"/>
                <a:gd name="connsiteY2" fmla="*/ 23176 h 59635"/>
                <a:gd name="connsiteX3" fmla="*/ 42308 w 51615"/>
                <a:gd name="connsiteY3" fmla="*/ 23176 h 59635"/>
                <a:gd name="connsiteX4" fmla="*/ 38359 w 51615"/>
                <a:gd name="connsiteY4" fmla="*/ 12153 h 59635"/>
                <a:gd name="connsiteX5" fmla="*/ 26795 w 51615"/>
                <a:gd name="connsiteY5" fmla="*/ 7914 h 59635"/>
                <a:gd name="connsiteX6" fmla="*/ 51615 w 51615"/>
                <a:gd name="connsiteY6" fmla="*/ 31372 h 59635"/>
                <a:gd name="connsiteX7" fmla="*/ 9590 w 51615"/>
                <a:gd name="connsiteY7" fmla="*/ 31372 h 59635"/>
                <a:gd name="connsiteX8" fmla="*/ 14949 w 51615"/>
                <a:gd name="connsiteY8" fmla="*/ 46069 h 59635"/>
                <a:gd name="connsiteX9" fmla="*/ 27077 w 51615"/>
                <a:gd name="connsiteY9" fmla="*/ 51157 h 59635"/>
                <a:gd name="connsiteX10" fmla="*/ 37513 w 51615"/>
                <a:gd name="connsiteY10" fmla="*/ 48048 h 59635"/>
                <a:gd name="connsiteX11" fmla="*/ 42308 w 51615"/>
                <a:gd name="connsiteY11" fmla="*/ 40699 h 59635"/>
                <a:gd name="connsiteX12" fmla="*/ 51333 w 51615"/>
                <a:gd name="connsiteY12" fmla="*/ 42395 h 59635"/>
                <a:gd name="connsiteX13" fmla="*/ 42872 w 51615"/>
                <a:gd name="connsiteY13" fmla="*/ 55114 h 59635"/>
                <a:gd name="connsiteX14" fmla="*/ 26795 w 51615"/>
                <a:gd name="connsiteY14" fmla="*/ 59636 h 59635"/>
                <a:gd name="connsiteX15" fmla="*/ 7333 w 51615"/>
                <a:gd name="connsiteY15" fmla="*/ 51722 h 59635"/>
                <a:gd name="connsiteX16" fmla="*/ 0 w 51615"/>
                <a:gd name="connsiteY16" fmla="*/ 29677 h 59635"/>
                <a:gd name="connsiteX17" fmla="*/ 1974 w 51615"/>
                <a:gd name="connsiteY17" fmla="*/ 16958 h 59635"/>
                <a:gd name="connsiteX18" fmla="*/ 7615 w 51615"/>
                <a:gd name="connsiteY18" fmla="*/ 7631 h 59635"/>
                <a:gd name="connsiteX19" fmla="*/ 16077 w 51615"/>
                <a:gd name="connsiteY19" fmla="*/ 1978 h 59635"/>
                <a:gd name="connsiteX20" fmla="*/ 26513 w 51615"/>
                <a:gd name="connsiteY20" fmla="*/ 0 h 59635"/>
                <a:gd name="connsiteX21" fmla="*/ 44564 w 51615"/>
                <a:gd name="connsiteY21" fmla="*/ 7348 h 59635"/>
                <a:gd name="connsiteX22" fmla="*/ 51333 w 51615"/>
                <a:gd name="connsiteY22" fmla="*/ 27698 h 59635"/>
                <a:gd name="connsiteX23" fmla="*/ 51333 w 51615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615" h="59635">
                  <a:moveTo>
                    <a:pt x="26795" y="7914"/>
                  </a:moveTo>
                  <a:cubicBezTo>
                    <a:pt x="22282" y="7914"/>
                    <a:pt x="18615" y="9327"/>
                    <a:pt x="15795" y="12153"/>
                  </a:cubicBezTo>
                  <a:cubicBezTo>
                    <a:pt x="12692" y="14980"/>
                    <a:pt x="11000" y="18654"/>
                    <a:pt x="10154" y="23176"/>
                  </a:cubicBezTo>
                  <a:lnTo>
                    <a:pt x="42308" y="23176"/>
                  </a:lnTo>
                  <a:cubicBezTo>
                    <a:pt x="42026" y="18654"/>
                    <a:pt x="40615" y="14980"/>
                    <a:pt x="38359" y="12153"/>
                  </a:cubicBezTo>
                  <a:cubicBezTo>
                    <a:pt x="35539" y="9327"/>
                    <a:pt x="31590" y="7914"/>
                    <a:pt x="26795" y="7914"/>
                  </a:cubicBezTo>
                  <a:moveTo>
                    <a:pt x="51615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8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615D367-45A5-D741-B403-75824813B360}"/>
                </a:ext>
              </a:extLst>
            </p:cNvPr>
            <p:cNvSpPr/>
            <p:nvPr/>
          </p:nvSpPr>
          <p:spPr>
            <a:xfrm>
              <a:off x="1761029" y="5812155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EFE0182-0F7E-E440-9F38-7F6A6D0A5248}"/>
                </a:ext>
              </a:extLst>
            </p:cNvPr>
            <p:cNvSpPr/>
            <p:nvPr/>
          </p:nvSpPr>
          <p:spPr>
            <a:xfrm>
              <a:off x="1825055" y="5810742"/>
              <a:ext cx="50769" cy="59918"/>
            </a:xfrm>
            <a:custGeom>
              <a:avLst/>
              <a:gdLst>
                <a:gd name="connsiteX0" fmla="*/ 41744 w 50769"/>
                <a:gd name="connsiteY0" fmla="*/ 40134 h 59918"/>
                <a:gd name="connsiteX1" fmla="*/ 50769 w 50769"/>
                <a:gd name="connsiteY1" fmla="*/ 41547 h 59918"/>
                <a:gd name="connsiteX2" fmla="*/ 43154 w 50769"/>
                <a:gd name="connsiteY2" fmla="*/ 54548 h 59918"/>
                <a:gd name="connsiteX3" fmla="*/ 26513 w 50769"/>
                <a:gd name="connsiteY3" fmla="*/ 59919 h 59918"/>
                <a:gd name="connsiteX4" fmla="*/ 7333 w 50769"/>
                <a:gd name="connsiteY4" fmla="*/ 52287 h 59918"/>
                <a:gd name="connsiteX5" fmla="*/ 0 w 50769"/>
                <a:gd name="connsiteY5" fmla="*/ 29959 h 59918"/>
                <a:gd name="connsiteX6" fmla="*/ 1974 w 50769"/>
                <a:gd name="connsiteY6" fmla="*/ 16675 h 59918"/>
                <a:gd name="connsiteX7" fmla="*/ 7615 w 50769"/>
                <a:gd name="connsiteY7" fmla="*/ 7348 h 59918"/>
                <a:gd name="connsiteX8" fmla="*/ 16077 w 50769"/>
                <a:gd name="connsiteY8" fmla="*/ 1696 h 59918"/>
                <a:gd name="connsiteX9" fmla="*/ 26513 w 50769"/>
                <a:gd name="connsiteY9" fmla="*/ 0 h 59918"/>
                <a:gd name="connsiteX10" fmla="*/ 43436 w 50769"/>
                <a:gd name="connsiteY10" fmla="*/ 5370 h 59918"/>
                <a:gd name="connsiteX11" fmla="*/ 50769 w 50769"/>
                <a:gd name="connsiteY11" fmla="*/ 18089 h 59918"/>
                <a:gd name="connsiteX12" fmla="*/ 42026 w 50769"/>
                <a:gd name="connsiteY12" fmla="*/ 19784 h 59918"/>
                <a:gd name="connsiteX13" fmla="*/ 37513 w 50769"/>
                <a:gd name="connsiteY13" fmla="*/ 12153 h 59918"/>
                <a:gd name="connsiteX14" fmla="*/ 26795 w 50769"/>
                <a:gd name="connsiteY14" fmla="*/ 8479 h 59918"/>
                <a:gd name="connsiteX15" fmla="*/ 14103 w 50769"/>
                <a:gd name="connsiteY15" fmla="*/ 14132 h 59918"/>
                <a:gd name="connsiteX16" fmla="*/ 9590 w 50769"/>
                <a:gd name="connsiteY16" fmla="*/ 29677 h 59918"/>
                <a:gd name="connsiteX17" fmla="*/ 14103 w 50769"/>
                <a:gd name="connsiteY17" fmla="*/ 45222 h 59918"/>
                <a:gd name="connsiteX18" fmla="*/ 26795 w 50769"/>
                <a:gd name="connsiteY18" fmla="*/ 51157 h 59918"/>
                <a:gd name="connsiteX19" fmla="*/ 37795 w 50769"/>
                <a:gd name="connsiteY19" fmla="*/ 47483 h 59918"/>
                <a:gd name="connsiteX20" fmla="*/ 41744 w 50769"/>
                <a:gd name="connsiteY20" fmla="*/ 40134 h 5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769" h="59918">
                  <a:moveTo>
                    <a:pt x="41744" y="40134"/>
                  </a:moveTo>
                  <a:lnTo>
                    <a:pt x="50769" y="41547"/>
                  </a:lnTo>
                  <a:cubicBezTo>
                    <a:pt x="49641" y="46635"/>
                    <a:pt x="47103" y="51157"/>
                    <a:pt x="43154" y="54548"/>
                  </a:cubicBezTo>
                  <a:cubicBezTo>
                    <a:pt x="39205" y="58223"/>
                    <a:pt x="33564" y="59919"/>
                    <a:pt x="26513" y="59919"/>
                  </a:cubicBezTo>
                  <a:cubicBezTo>
                    <a:pt x="18615" y="59919"/>
                    <a:pt x="12128" y="57375"/>
                    <a:pt x="7333" y="52287"/>
                  </a:cubicBezTo>
                  <a:cubicBezTo>
                    <a:pt x="2538" y="47200"/>
                    <a:pt x="0" y="39851"/>
                    <a:pt x="0" y="29959"/>
                  </a:cubicBezTo>
                  <a:cubicBezTo>
                    <a:pt x="0" y="24872"/>
                    <a:pt x="564" y="20350"/>
                    <a:pt x="1974" y="16675"/>
                  </a:cubicBezTo>
                  <a:cubicBezTo>
                    <a:pt x="3385" y="13001"/>
                    <a:pt x="5359" y="9892"/>
                    <a:pt x="7615" y="7348"/>
                  </a:cubicBezTo>
                  <a:cubicBezTo>
                    <a:pt x="9872" y="4805"/>
                    <a:pt x="12692" y="3109"/>
                    <a:pt x="16077" y="1696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3846" y="0"/>
                    <a:pt x="39487" y="1696"/>
                    <a:pt x="43436" y="5370"/>
                  </a:cubicBezTo>
                  <a:cubicBezTo>
                    <a:pt x="47385" y="9044"/>
                    <a:pt x="49641" y="13284"/>
                    <a:pt x="50769" y="18089"/>
                  </a:cubicBezTo>
                  <a:lnTo>
                    <a:pt x="42026" y="19784"/>
                  </a:lnTo>
                  <a:cubicBezTo>
                    <a:pt x="41179" y="16958"/>
                    <a:pt x="39769" y="14414"/>
                    <a:pt x="37513" y="12153"/>
                  </a:cubicBezTo>
                  <a:cubicBezTo>
                    <a:pt x="35256" y="9892"/>
                    <a:pt x="31590" y="8479"/>
                    <a:pt x="26795" y="8479"/>
                  </a:cubicBezTo>
                  <a:cubicBezTo>
                    <a:pt x="21436" y="8479"/>
                    <a:pt x="17205" y="10457"/>
                    <a:pt x="14103" y="14132"/>
                  </a:cubicBezTo>
                  <a:cubicBezTo>
                    <a:pt x="11000" y="18089"/>
                    <a:pt x="9590" y="23176"/>
                    <a:pt x="9590" y="29677"/>
                  </a:cubicBezTo>
                  <a:cubicBezTo>
                    <a:pt x="9590" y="36177"/>
                    <a:pt x="11000" y="41265"/>
                    <a:pt x="14103" y="45222"/>
                  </a:cubicBezTo>
                  <a:cubicBezTo>
                    <a:pt x="16923" y="49178"/>
                    <a:pt x="21154" y="51157"/>
                    <a:pt x="26795" y="51157"/>
                  </a:cubicBezTo>
                  <a:cubicBezTo>
                    <a:pt x="31872" y="51157"/>
                    <a:pt x="35538" y="50026"/>
                    <a:pt x="37795" y="47483"/>
                  </a:cubicBezTo>
                  <a:cubicBezTo>
                    <a:pt x="39487" y="45504"/>
                    <a:pt x="40897" y="42960"/>
                    <a:pt x="41744" y="40134"/>
                  </a:cubicBezTo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C4F3CAD-D4EC-D04A-AB16-B7E0CBFE8147}"/>
                </a:ext>
              </a:extLst>
            </p:cNvPr>
            <p:cNvSpPr/>
            <p:nvPr/>
          </p:nvSpPr>
          <p:spPr>
            <a:xfrm>
              <a:off x="1882875" y="5812155"/>
              <a:ext cx="51333" cy="57374"/>
            </a:xfrm>
            <a:custGeom>
              <a:avLst/>
              <a:gdLst>
                <a:gd name="connsiteX0" fmla="*/ 0 w 51333"/>
                <a:gd name="connsiteY0" fmla="*/ 9044 h 57374"/>
                <a:gd name="connsiteX1" fmla="*/ 0 w 51333"/>
                <a:gd name="connsiteY1" fmla="*/ 0 h 57374"/>
                <a:gd name="connsiteX2" fmla="*/ 51333 w 51333"/>
                <a:gd name="connsiteY2" fmla="*/ 0 h 57374"/>
                <a:gd name="connsiteX3" fmla="*/ 51333 w 51333"/>
                <a:gd name="connsiteY3" fmla="*/ 9044 h 57374"/>
                <a:gd name="connsiteX4" fmla="*/ 30462 w 51333"/>
                <a:gd name="connsiteY4" fmla="*/ 9044 h 57374"/>
                <a:gd name="connsiteX5" fmla="*/ 30462 w 51333"/>
                <a:gd name="connsiteY5" fmla="*/ 57375 h 57374"/>
                <a:gd name="connsiteX6" fmla="*/ 20872 w 51333"/>
                <a:gd name="connsiteY6" fmla="*/ 57375 h 57374"/>
                <a:gd name="connsiteX7" fmla="*/ 20872 w 51333"/>
                <a:gd name="connsiteY7" fmla="*/ 9044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33" h="57374">
                  <a:moveTo>
                    <a:pt x="0" y="9044"/>
                  </a:moveTo>
                  <a:lnTo>
                    <a:pt x="0" y="0"/>
                  </a:lnTo>
                  <a:lnTo>
                    <a:pt x="51333" y="0"/>
                  </a:lnTo>
                  <a:lnTo>
                    <a:pt x="51333" y="9044"/>
                  </a:lnTo>
                  <a:lnTo>
                    <a:pt x="30462" y="9044"/>
                  </a:lnTo>
                  <a:lnTo>
                    <a:pt x="30462" y="57375"/>
                  </a:lnTo>
                  <a:lnTo>
                    <a:pt x="20872" y="57375"/>
                  </a:lnTo>
                  <a:lnTo>
                    <a:pt x="20872" y="9044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grpSp>
          <p:nvGrpSpPr>
            <p:cNvPr id="30" name="Graphic 13">
              <a:extLst>
                <a:ext uri="{FF2B5EF4-FFF2-40B4-BE49-F238E27FC236}">
                  <a16:creationId xmlns:a16="http://schemas.microsoft.com/office/drawing/2014/main" id="{9E58D493-46A1-F04D-B91B-2102D960FDFE}"/>
                </a:ext>
              </a:extLst>
            </p:cNvPr>
            <p:cNvGrpSpPr/>
            <p:nvPr/>
          </p:nvGrpSpPr>
          <p:grpSpPr>
            <a:xfrm>
              <a:off x="1946055" y="5811024"/>
              <a:ext cx="110282" cy="59918"/>
              <a:chOff x="1946055" y="5811024"/>
              <a:chExt cx="110282" cy="59918"/>
            </a:xfrm>
            <a:solidFill>
              <a:srgbClr val="CFD4D9"/>
            </a:solidFill>
          </p:grpSpPr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DE353E8B-52BE-3841-9C75-07A3097861EF}"/>
                  </a:ext>
                </a:extLst>
              </p:cNvPr>
              <p:cNvSpPr/>
              <p:nvPr/>
            </p:nvSpPr>
            <p:spPr>
              <a:xfrm>
                <a:off x="1946055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8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79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8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BCFB102D-2526-6147-8518-3876737E3B72}"/>
                  </a:ext>
                </a:extLst>
              </p:cNvPr>
              <p:cNvSpPr/>
              <p:nvPr/>
            </p:nvSpPr>
            <p:spPr>
              <a:xfrm>
                <a:off x="2002465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1718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79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462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9D1E9F0-39F8-9F44-8C13-7278B90A5A55}"/>
                </a:ext>
              </a:extLst>
            </p:cNvPr>
            <p:cNvSpPr/>
            <p:nvPr/>
          </p:nvSpPr>
          <p:spPr>
            <a:xfrm>
              <a:off x="1266593" y="5935383"/>
              <a:ext cx="48230" cy="57374"/>
            </a:xfrm>
            <a:custGeom>
              <a:avLst/>
              <a:gdLst>
                <a:gd name="connsiteX0" fmla="*/ 0 w 48230"/>
                <a:gd name="connsiteY0" fmla="*/ 57375 h 57374"/>
                <a:gd name="connsiteX1" fmla="*/ 0 w 48230"/>
                <a:gd name="connsiteY1" fmla="*/ 0 h 57374"/>
                <a:gd name="connsiteX2" fmla="*/ 48231 w 48230"/>
                <a:gd name="connsiteY2" fmla="*/ 0 h 57374"/>
                <a:gd name="connsiteX3" fmla="*/ 48231 w 48230"/>
                <a:gd name="connsiteY3" fmla="*/ 57375 h 57374"/>
                <a:gd name="connsiteX4" fmla="*/ 38641 w 48230"/>
                <a:gd name="connsiteY4" fmla="*/ 57375 h 57374"/>
                <a:gd name="connsiteX5" fmla="*/ 38641 w 48230"/>
                <a:gd name="connsiteY5" fmla="*/ 9044 h 57374"/>
                <a:gd name="connsiteX6" fmla="*/ 9308 w 48230"/>
                <a:gd name="connsiteY6" fmla="*/ 9044 h 57374"/>
                <a:gd name="connsiteX7" fmla="*/ 9308 w 48230"/>
                <a:gd name="connsiteY7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30" h="57374">
                  <a:moveTo>
                    <a:pt x="0" y="57375"/>
                  </a:moveTo>
                  <a:lnTo>
                    <a:pt x="0" y="0"/>
                  </a:lnTo>
                  <a:lnTo>
                    <a:pt x="48231" y="0"/>
                  </a:lnTo>
                  <a:lnTo>
                    <a:pt x="48231" y="57375"/>
                  </a:lnTo>
                  <a:lnTo>
                    <a:pt x="38641" y="57375"/>
                  </a:lnTo>
                  <a:lnTo>
                    <a:pt x="38641" y="9044"/>
                  </a:lnTo>
                  <a:lnTo>
                    <a:pt x="9308" y="9044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EB62BF0B-A81A-A44F-AE22-88162C3844CD}"/>
                </a:ext>
              </a:extLst>
            </p:cNvPr>
            <p:cNvGrpSpPr/>
            <p:nvPr/>
          </p:nvGrpSpPr>
          <p:grpSpPr>
            <a:xfrm>
              <a:off x="1332593" y="5933970"/>
              <a:ext cx="245948" cy="82246"/>
              <a:chOff x="1332593" y="5933970"/>
              <a:chExt cx="245948" cy="82246"/>
            </a:xfrm>
            <a:solidFill>
              <a:srgbClr val="CFD4D9"/>
            </a:solidFill>
          </p:grpSpPr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A2E89EF2-ED59-D544-B823-BC59B0DCABE9}"/>
                  </a:ext>
                </a:extLst>
              </p:cNvPr>
              <p:cNvSpPr/>
              <p:nvPr/>
            </p:nvSpPr>
            <p:spPr>
              <a:xfrm>
                <a:off x="1332593" y="5933970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C8E47D0C-8741-8B49-9ED1-24ACD2050C8E}"/>
                  </a:ext>
                </a:extLst>
              </p:cNvPr>
              <p:cNvSpPr/>
              <p:nvPr/>
            </p:nvSpPr>
            <p:spPr>
              <a:xfrm>
                <a:off x="1397747" y="5934253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481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369E8573-BBD4-6C45-A542-DD563484DACE}"/>
                  </a:ext>
                </a:extLst>
              </p:cNvPr>
              <p:cNvSpPr/>
              <p:nvPr/>
            </p:nvSpPr>
            <p:spPr>
              <a:xfrm>
                <a:off x="1456696" y="5935383"/>
                <a:ext cx="63461" cy="73767"/>
              </a:xfrm>
              <a:custGeom>
                <a:avLst/>
                <a:gdLst>
                  <a:gd name="connsiteX0" fmla="*/ 22282 w 63461"/>
                  <a:gd name="connsiteY0" fmla="*/ 33068 h 73767"/>
                  <a:gd name="connsiteX1" fmla="*/ 20308 w 63461"/>
                  <a:gd name="connsiteY1" fmla="*/ 41830 h 73767"/>
                  <a:gd name="connsiteX2" fmla="*/ 16923 w 63461"/>
                  <a:gd name="connsiteY2" fmla="*/ 48331 h 73767"/>
                  <a:gd name="connsiteX3" fmla="*/ 44846 w 63461"/>
                  <a:gd name="connsiteY3" fmla="*/ 48331 h 73767"/>
                  <a:gd name="connsiteX4" fmla="*/ 44846 w 63461"/>
                  <a:gd name="connsiteY4" fmla="*/ 8762 h 73767"/>
                  <a:gd name="connsiteX5" fmla="*/ 23128 w 63461"/>
                  <a:gd name="connsiteY5" fmla="*/ 8762 h 73767"/>
                  <a:gd name="connsiteX6" fmla="*/ 23128 w 63461"/>
                  <a:gd name="connsiteY6" fmla="*/ 23176 h 73767"/>
                  <a:gd name="connsiteX7" fmla="*/ 22282 w 63461"/>
                  <a:gd name="connsiteY7" fmla="*/ 33068 h 73767"/>
                  <a:gd name="connsiteX8" fmla="*/ 0 w 63461"/>
                  <a:gd name="connsiteY8" fmla="*/ 48613 h 73767"/>
                  <a:gd name="connsiteX9" fmla="*/ 5923 w 63461"/>
                  <a:gd name="connsiteY9" fmla="*/ 48613 h 73767"/>
                  <a:gd name="connsiteX10" fmla="*/ 11000 w 63461"/>
                  <a:gd name="connsiteY10" fmla="*/ 41547 h 73767"/>
                  <a:gd name="connsiteX11" fmla="*/ 13256 w 63461"/>
                  <a:gd name="connsiteY11" fmla="*/ 31938 h 73767"/>
                  <a:gd name="connsiteX12" fmla="*/ 13538 w 63461"/>
                  <a:gd name="connsiteY12" fmla="*/ 27416 h 73767"/>
                  <a:gd name="connsiteX13" fmla="*/ 13821 w 63461"/>
                  <a:gd name="connsiteY13" fmla="*/ 21198 h 73767"/>
                  <a:gd name="connsiteX14" fmla="*/ 13821 w 63461"/>
                  <a:gd name="connsiteY14" fmla="*/ 12436 h 73767"/>
                  <a:gd name="connsiteX15" fmla="*/ 13821 w 63461"/>
                  <a:gd name="connsiteY15" fmla="*/ 0 h 73767"/>
                  <a:gd name="connsiteX16" fmla="*/ 54154 w 63461"/>
                  <a:gd name="connsiteY16" fmla="*/ 0 h 73767"/>
                  <a:gd name="connsiteX17" fmla="*/ 54154 w 63461"/>
                  <a:gd name="connsiteY17" fmla="*/ 48613 h 73767"/>
                  <a:gd name="connsiteX18" fmla="*/ 63462 w 63461"/>
                  <a:gd name="connsiteY18" fmla="*/ 48613 h 73767"/>
                  <a:gd name="connsiteX19" fmla="*/ 63462 w 63461"/>
                  <a:gd name="connsiteY19" fmla="*/ 73768 h 73767"/>
                  <a:gd name="connsiteX20" fmla="*/ 54154 w 63461"/>
                  <a:gd name="connsiteY20" fmla="*/ 73768 h 73767"/>
                  <a:gd name="connsiteX21" fmla="*/ 54154 w 63461"/>
                  <a:gd name="connsiteY21" fmla="*/ 57657 h 73767"/>
                  <a:gd name="connsiteX22" fmla="*/ 9308 w 63461"/>
                  <a:gd name="connsiteY22" fmla="*/ 57657 h 73767"/>
                  <a:gd name="connsiteX23" fmla="*/ 9308 w 63461"/>
                  <a:gd name="connsiteY23" fmla="*/ 73768 h 73767"/>
                  <a:gd name="connsiteX24" fmla="*/ 0 w 63461"/>
                  <a:gd name="connsiteY24" fmla="*/ 73768 h 73767"/>
                  <a:gd name="connsiteX25" fmla="*/ 0 w 63461"/>
                  <a:gd name="connsiteY25" fmla="*/ 48613 h 73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461" h="73767">
                    <a:moveTo>
                      <a:pt x="22282" y="33068"/>
                    </a:moveTo>
                    <a:cubicBezTo>
                      <a:pt x="22000" y="36460"/>
                      <a:pt x="21154" y="39286"/>
                      <a:pt x="20308" y="41830"/>
                    </a:cubicBezTo>
                    <a:cubicBezTo>
                      <a:pt x="19180" y="44374"/>
                      <a:pt x="18051" y="46635"/>
                      <a:pt x="16923" y="48331"/>
                    </a:cubicBezTo>
                    <a:lnTo>
                      <a:pt x="44846" y="48331"/>
                    </a:lnTo>
                    <a:lnTo>
                      <a:pt x="44846" y="8762"/>
                    </a:lnTo>
                    <a:lnTo>
                      <a:pt x="23128" y="8762"/>
                    </a:lnTo>
                    <a:cubicBezTo>
                      <a:pt x="23128" y="14414"/>
                      <a:pt x="23128" y="19219"/>
                      <a:pt x="23128" y="23176"/>
                    </a:cubicBezTo>
                    <a:cubicBezTo>
                      <a:pt x="22564" y="27698"/>
                      <a:pt x="22564" y="30807"/>
                      <a:pt x="22282" y="33068"/>
                    </a:cubicBezTo>
                    <a:moveTo>
                      <a:pt x="0" y="48613"/>
                    </a:moveTo>
                    <a:lnTo>
                      <a:pt x="5923" y="48613"/>
                    </a:lnTo>
                    <a:cubicBezTo>
                      <a:pt x="7897" y="46917"/>
                      <a:pt x="9590" y="44656"/>
                      <a:pt x="11000" y="41547"/>
                    </a:cubicBezTo>
                    <a:cubicBezTo>
                      <a:pt x="12410" y="38438"/>
                      <a:pt x="13256" y="35329"/>
                      <a:pt x="13256" y="31938"/>
                    </a:cubicBezTo>
                    <a:cubicBezTo>
                      <a:pt x="13256" y="30525"/>
                      <a:pt x="13538" y="29111"/>
                      <a:pt x="13538" y="27416"/>
                    </a:cubicBezTo>
                    <a:cubicBezTo>
                      <a:pt x="13538" y="25720"/>
                      <a:pt x="13538" y="23741"/>
                      <a:pt x="13821" y="21198"/>
                    </a:cubicBezTo>
                    <a:cubicBezTo>
                      <a:pt x="13821" y="18654"/>
                      <a:pt x="13821" y="15828"/>
                      <a:pt x="13821" y="12436"/>
                    </a:cubicBezTo>
                    <a:cubicBezTo>
                      <a:pt x="13821" y="9044"/>
                      <a:pt x="13821" y="4805"/>
                      <a:pt x="13821" y="0"/>
                    </a:cubicBezTo>
                    <a:lnTo>
                      <a:pt x="54154" y="0"/>
                    </a:lnTo>
                    <a:lnTo>
                      <a:pt x="54154" y="48613"/>
                    </a:lnTo>
                    <a:lnTo>
                      <a:pt x="63462" y="48613"/>
                    </a:lnTo>
                    <a:lnTo>
                      <a:pt x="63462" y="73768"/>
                    </a:lnTo>
                    <a:lnTo>
                      <a:pt x="54154" y="73768"/>
                    </a:lnTo>
                    <a:lnTo>
                      <a:pt x="54154" y="57657"/>
                    </a:lnTo>
                    <a:lnTo>
                      <a:pt x="9308" y="57657"/>
                    </a:lnTo>
                    <a:lnTo>
                      <a:pt x="9308" y="73768"/>
                    </a:lnTo>
                    <a:lnTo>
                      <a:pt x="0" y="73768"/>
                    </a:lnTo>
                    <a:lnTo>
                      <a:pt x="0" y="48613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BF3BA814-018D-A143-9911-CD40CA9B619D}"/>
                  </a:ext>
                </a:extLst>
              </p:cNvPr>
              <p:cNvSpPr/>
              <p:nvPr/>
            </p:nvSpPr>
            <p:spPr>
              <a:xfrm>
                <a:off x="1522978" y="5935383"/>
                <a:ext cx="55564" cy="80833"/>
              </a:xfrm>
              <a:custGeom>
                <a:avLst/>
                <a:gdLst>
                  <a:gd name="connsiteX0" fmla="*/ 29615 w 55564"/>
                  <a:gd name="connsiteY0" fmla="*/ 66419 h 80833"/>
                  <a:gd name="connsiteX1" fmla="*/ 22000 w 55564"/>
                  <a:gd name="connsiteY1" fmla="*/ 77724 h 80833"/>
                  <a:gd name="connsiteX2" fmla="*/ 11282 w 55564"/>
                  <a:gd name="connsiteY2" fmla="*/ 80833 h 80833"/>
                  <a:gd name="connsiteX3" fmla="*/ 5923 w 55564"/>
                  <a:gd name="connsiteY3" fmla="*/ 80833 h 80833"/>
                  <a:gd name="connsiteX4" fmla="*/ 5923 w 55564"/>
                  <a:gd name="connsiteY4" fmla="*/ 71789 h 80833"/>
                  <a:gd name="connsiteX5" fmla="*/ 9590 w 55564"/>
                  <a:gd name="connsiteY5" fmla="*/ 71789 h 80833"/>
                  <a:gd name="connsiteX6" fmla="*/ 16641 w 55564"/>
                  <a:gd name="connsiteY6" fmla="*/ 70093 h 80833"/>
                  <a:gd name="connsiteX7" fmla="*/ 21436 w 55564"/>
                  <a:gd name="connsiteY7" fmla="*/ 63310 h 80833"/>
                  <a:gd name="connsiteX8" fmla="*/ 23974 w 55564"/>
                  <a:gd name="connsiteY8" fmla="*/ 57092 h 80833"/>
                  <a:gd name="connsiteX9" fmla="*/ 0 w 55564"/>
                  <a:gd name="connsiteY9" fmla="*/ 0 h 80833"/>
                  <a:gd name="connsiteX10" fmla="*/ 10436 w 55564"/>
                  <a:gd name="connsiteY10" fmla="*/ 0 h 80833"/>
                  <a:gd name="connsiteX11" fmla="*/ 29051 w 55564"/>
                  <a:gd name="connsiteY11" fmla="*/ 45504 h 80833"/>
                  <a:gd name="connsiteX12" fmla="*/ 45692 w 55564"/>
                  <a:gd name="connsiteY12" fmla="*/ 0 h 80833"/>
                  <a:gd name="connsiteX13" fmla="*/ 55564 w 55564"/>
                  <a:gd name="connsiteY13" fmla="*/ 0 h 80833"/>
                  <a:gd name="connsiteX14" fmla="*/ 29615 w 55564"/>
                  <a:gd name="connsiteY14" fmla="*/ 66419 h 8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5564" h="80833">
                    <a:moveTo>
                      <a:pt x="29615" y="66419"/>
                    </a:moveTo>
                    <a:cubicBezTo>
                      <a:pt x="27359" y="71789"/>
                      <a:pt x="25103" y="75746"/>
                      <a:pt x="22000" y="77724"/>
                    </a:cubicBezTo>
                    <a:cubicBezTo>
                      <a:pt x="19180" y="79986"/>
                      <a:pt x="15513" y="80833"/>
                      <a:pt x="11282" y="80833"/>
                    </a:cubicBezTo>
                    <a:lnTo>
                      <a:pt x="5923" y="80833"/>
                    </a:lnTo>
                    <a:lnTo>
                      <a:pt x="5923" y="71789"/>
                    </a:lnTo>
                    <a:lnTo>
                      <a:pt x="9590" y="71789"/>
                    </a:lnTo>
                    <a:cubicBezTo>
                      <a:pt x="12410" y="71789"/>
                      <a:pt x="14667" y="71224"/>
                      <a:pt x="16641" y="70093"/>
                    </a:cubicBezTo>
                    <a:cubicBezTo>
                      <a:pt x="18615" y="68963"/>
                      <a:pt x="20308" y="66702"/>
                      <a:pt x="21436" y="63310"/>
                    </a:cubicBezTo>
                    <a:lnTo>
                      <a:pt x="23974" y="57092"/>
                    </a:lnTo>
                    <a:lnTo>
                      <a:pt x="0" y="0"/>
                    </a:lnTo>
                    <a:lnTo>
                      <a:pt x="10436" y="0"/>
                    </a:lnTo>
                    <a:lnTo>
                      <a:pt x="29051" y="45504"/>
                    </a:lnTo>
                    <a:lnTo>
                      <a:pt x="45692" y="0"/>
                    </a:lnTo>
                    <a:lnTo>
                      <a:pt x="55564" y="0"/>
                    </a:lnTo>
                    <a:lnTo>
                      <a:pt x="29615" y="66419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FD52627-DEB5-9E49-9783-F91E48C0C719}"/>
                </a:ext>
              </a:extLst>
            </p:cNvPr>
            <p:cNvSpPr/>
            <p:nvPr/>
          </p:nvSpPr>
          <p:spPr>
            <a:xfrm>
              <a:off x="1588414" y="5935383"/>
              <a:ext cx="66282" cy="57374"/>
            </a:xfrm>
            <a:custGeom>
              <a:avLst/>
              <a:gdLst>
                <a:gd name="connsiteX0" fmla="*/ 0 w 66282"/>
                <a:gd name="connsiteY0" fmla="*/ 57375 h 57374"/>
                <a:gd name="connsiteX1" fmla="*/ 0 w 66282"/>
                <a:gd name="connsiteY1" fmla="*/ 0 h 57374"/>
                <a:gd name="connsiteX2" fmla="*/ 14103 w 66282"/>
                <a:gd name="connsiteY2" fmla="*/ 0 h 57374"/>
                <a:gd name="connsiteX3" fmla="*/ 33282 w 66282"/>
                <a:gd name="connsiteY3" fmla="*/ 48048 h 57374"/>
                <a:gd name="connsiteX4" fmla="*/ 52744 w 66282"/>
                <a:gd name="connsiteY4" fmla="*/ 0 h 57374"/>
                <a:gd name="connsiteX5" fmla="*/ 66282 w 66282"/>
                <a:gd name="connsiteY5" fmla="*/ 0 h 57374"/>
                <a:gd name="connsiteX6" fmla="*/ 66282 w 66282"/>
                <a:gd name="connsiteY6" fmla="*/ 57375 h 57374"/>
                <a:gd name="connsiteX7" fmla="*/ 56974 w 66282"/>
                <a:gd name="connsiteY7" fmla="*/ 57375 h 57374"/>
                <a:gd name="connsiteX8" fmla="*/ 56974 w 66282"/>
                <a:gd name="connsiteY8" fmla="*/ 10457 h 57374"/>
                <a:gd name="connsiteX9" fmla="*/ 37795 w 66282"/>
                <a:gd name="connsiteY9" fmla="*/ 57375 h 57374"/>
                <a:gd name="connsiteX10" fmla="*/ 27923 w 66282"/>
                <a:gd name="connsiteY10" fmla="*/ 57375 h 57374"/>
                <a:gd name="connsiteX11" fmla="*/ 8744 w 66282"/>
                <a:gd name="connsiteY11" fmla="*/ 10457 h 57374"/>
                <a:gd name="connsiteX12" fmla="*/ 8744 w 66282"/>
                <a:gd name="connsiteY1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282" h="57374">
                  <a:moveTo>
                    <a:pt x="0" y="57375"/>
                  </a:moveTo>
                  <a:lnTo>
                    <a:pt x="0" y="0"/>
                  </a:lnTo>
                  <a:lnTo>
                    <a:pt x="14103" y="0"/>
                  </a:lnTo>
                  <a:lnTo>
                    <a:pt x="33282" y="48048"/>
                  </a:lnTo>
                  <a:lnTo>
                    <a:pt x="52744" y="0"/>
                  </a:lnTo>
                  <a:lnTo>
                    <a:pt x="66282" y="0"/>
                  </a:lnTo>
                  <a:lnTo>
                    <a:pt x="66282" y="57375"/>
                  </a:lnTo>
                  <a:lnTo>
                    <a:pt x="56974" y="57375"/>
                  </a:lnTo>
                  <a:lnTo>
                    <a:pt x="56974" y="10457"/>
                  </a:lnTo>
                  <a:lnTo>
                    <a:pt x="37795" y="57375"/>
                  </a:lnTo>
                  <a:lnTo>
                    <a:pt x="27923" y="57375"/>
                  </a:lnTo>
                  <a:lnTo>
                    <a:pt x="8744" y="10457"/>
                  </a:lnTo>
                  <a:lnTo>
                    <a:pt x="8744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F64B53A7-1C62-0741-B3C6-8C727DF601CA}"/>
                </a:ext>
              </a:extLst>
            </p:cNvPr>
            <p:cNvSpPr/>
            <p:nvPr/>
          </p:nvSpPr>
          <p:spPr>
            <a:xfrm>
              <a:off x="1669926" y="5934253"/>
              <a:ext cx="46820" cy="59635"/>
            </a:xfrm>
            <a:custGeom>
              <a:avLst/>
              <a:gdLst>
                <a:gd name="connsiteX0" fmla="*/ 37513 w 46820"/>
                <a:gd name="connsiteY0" fmla="*/ 33068 h 59635"/>
                <a:gd name="connsiteX1" fmla="*/ 29897 w 46820"/>
                <a:gd name="connsiteY1" fmla="*/ 33068 h 59635"/>
                <a:gd name="connsiteX2" fmla="*/ 21718 w 46820"/>
                <a:gd name="connsiteY2" fmla="*/ 33068 h 59635"/>
                <a:gd name="connsiteX3" fmla="*/ 12692 w 46820"/>
                <a:gd name="connsiteY3" fmla="*/ 35612 h 59635"/>
                <a:gd name="connsiteX4" fmla="*/ 9590 w 46820"/>
                <a:gd name="connsiteY4" fmla="*/ 42395 h 59635"/>
                <a:gd name="connsiteX5" fmla="*/ 12410 w 46820"/>
                <a:gd name="connsiteY5" fmla="*/ 48896 h 59635"/>
                <a:gd name="connsiteX6" fmla="*/ 20308 w 46820"/>
                <a:gd name="connsiteY6" fmla="*/ 51439 h 59635"/>
                <a:gd name="connsiteX7" fmla="*/ 32436 w 46820"/>
                <a:gd name="connsiteY7" fmla="*/ 47765 h 59635"/>
                <a:gd name="connsiteX8" fmla="*/ 37513 w 46820"/>
                <a:gd name="connsiteY8" fmla="*/ 38438 h 59635"/>
                <a:gd name="connsiteX9" fmla="*/ 37513 w 46820"/>
                <a:gd name="connsiteY9" fmla="*/ 33068 h 59635"/>
                <a:gd name="connsiteX10" fmla="*/ 38077 w 46820"/>
                <a:gd name="connsiteY10" fmla="*/ 58505 h 59635"/>
                <a:gd name="connsiteX11" fmla="*/ 38077 w 46820"/>
                <a:gd name="connsiteY11" fmla="*/ 51722 h 59635"/>
                <a:gd name="connsiteX12" fmla="*/ 30744 w 46820"/>
                <a:gd name="connsiteY12" fmla="*/ 57375 h 59635"/>
                <a:gd name="connsiteX13" fmla="*/ 20026 w 46820"/>
                <a:gd name="connsiteY13" fmla="*/ 59636 h 59635"/>
                <a:gd name="connsiteX14" fmla="*/ 5359 w 46820"/>
                <a:gd name="connsiteY14" fmla="*/ 55114 h 59635"/>
                <a:gd name="connsiteX15" fmla="*/ 0 w 46820"/>
                <a:gd name="connsiteY15" fmla="*/ 42678 h 59635"/>
                <a:gd name="connsiteX16" fmla="*/ 5923 w 46820"/>
                <a:gd name="connsiteY16" fmla="*/ 29677 h 59635"/>
                <a:gd name="connsiteX17" fmla="*/ 21718 w 46820"/>
                <a:gd name="connsiteY17" fmla="*/ 25437 h 59635"/>
                <a:gd name="connsiteX18" fmla="*/ 29897 w 46820"/>
                <a:gd name="connsiteY18" fmla="*/ 25437 h 59635"/>
                <a:gd name="connsiteX19" fmla="*/ 37513 w 46820"/>
                <a:gd name="connsiteY19" fmla="*/ 25720 h 59635"/>
                <a:gd name="connsiteX20" fmla="*/ 37513 w 46820"/>
                <a:gd name="connsiteY20" fmla="*/ 20632 h 59635"/>
                <a:gd name="connsiteX21" fmla="*/ 33846 w 46820"/>
                <a:gd name="connsiteY21" fmla="*/ 11588 h 59635"/>
                <a:gd name="connsiteX22" fmla="*/ 24821 w 46820"/>
                <a:gd name="connsiteY22" fmla="*/ 8762 h 59635"/>
                <a:gd name="connsiteX23" fmla="*/ 15513 w 46820"/>
                <a:gd name="connsiteY23" fmla="*/ 11871 h 59635"/>
                <a:gd name="connsiteX24" fmla="*/ 11000 w 46820"/>
                <a:gd name="connsiteY24" fmla="*/ 19219 h 59635"/>
                <a:gd name="connsiteX25" fmla="*/ 1974 w 46820"/>
                <a:gd name="connsiteY25" fmla="*/ 17241 h 59635"/>
                <a:gd name="connsiteX26" fmla="*/ 9590 w 46820"/>
                <a:gd name="connsiteY26" fmla="*/ 4805 h 59635"/>
                <a:gd name="connsiteX27" fmla="*/ 24821 w 46820"/>
                <a:gd name="connsiteY27" fmla="*/ 0 h 59635"/>
                <a:gd name="connsiteX28" fmla="*/ 40615 w 46820"/>
                <a:gd name="connsiteY28" fmla="*/ 4805 h 59635"/>
                <a:gd name="connsiteX29" fmla="*/ 46821 w 46820"/>
                <a:gd name="connsiteY29" fmla="*/ 20067 h 59635"/>
                <a:gd name="connsiteX30" fmla="*/ 46821 w 46820"/>
                <a:gd name="connsiteY30" fmla="*/ 58505 h 59635"/>
                <a:gd name="connsiteX31" fmla="*/ 38077 w 46820"/>
                <a:gd name="connsiteY31" fmla="*/ 58505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820" h="59635">
                  <a:moveTo>
                    <a:pt x="37513" y="33068"/>
                  </a:moveTo>
                  <a:cubicBezTo>
                    <a:pt x="35256" y="33068"/>
                    <a:pt x="32718" y="33068"/>
                    <a:pt x="29897" y="33068"/>
                  </a:cubicBezTo>
                  <a:cubicBezTo>
                    <a:pt x="27359" y="33068"/>
                    <a:pt x="24538" y="33068"/>
                    <a:pt x="21718" y="33068"/>
                  </a:cubicBezTo>
                  <a:cubicBezTo>
                    <a:pt x="17769" y="33351"/>
                    <a:pt x="14667" y="34199"/>
                    <a:pt x="12692" y="35612"/>
                  </a:cubicBezTo>
                  <a:cubicBezTo>
                    <a:pt x="10718" y="37308"/>
                    <a:pt x="9590" y="39569"/>
                    <a:pt x="9590" y="42395"/>
                  </a:cubicBezTo>
                  <a:cubicBezTo>
                    <a:pt x="9590" y="45222"/>
                    <a:pt x="10436" y="47200"/>
                    <a:pt x="12410" y="48896"/>
                  </a:cubicBezTo>
                  <a:cubicBezTo>
                    <a:pt x="14385" y="50592"/>
                    <a:pt x="16923" y="51439"/>
                    <a:pt x="20308" y="51439"/>
                  </a:cubicBezTo>
                  <a:cubicBezTo>
                    <a:pt x="25103" y="51439"/>
                    <a:pt x="29051" y="50309"/>
                    <a:pt x="32436" y="47765"/>
                  </a:cubicBezTo>
                  <a:cubicBezTo>
                    <a:pt x="35821" y="45504"/>
                    <a:pt x="37513" y="42395"/>
                    <a:pt x="37513" y="38438"/>
                  </a:cubicBezTo>
                  <a:lnTo>
                    <a:pt x="37513" y="33068"/>
                  </a:lnTo>
                  <a:close/>
                  <a:moveTo>
                    <a:pt x="38077" y="58505"/>
                  </a:moveTo>
                  <a:lnTo>
                    <a:pt x="38077" y="51722"/>
                  </a:lnTo>
                  <a:cubicBezTo>
                    <a:pt x="36385" y="53983"/>
                    <a:pt x="33846" y="55962"/>
                    <a:pt x="30744" y="57375"/>
                  </a:cubicBezTo>
                  <a:cubicBezTo>
                    <a:pt x="27641" y="58788"/>
                    <a:pt x="24256" y="59636"/>
                    <a:pt x="20026" y="59636"/>
                  </a:cubicBezTo>
                  <a:cubicBezTo>
                    <a:pt x="13821" y="59636"/>
                    <a:pt x="9026" y="58223"/>
                    <a:pt x="5359" y="55114"/>
                  </a:cubicBezTo>
                  <a:cubicBezTo>
                    <a:pt x="1692" y="52005"/>
                    <a:pt x="0" y="47765"/>
                    <a:pt x="0" y="42678"/>
                  </a:cubicBezTo>
                  <a:cubicBezTo>
                    <a:pt x="0" y="36742"/>
                    <a:pt x="1974" y="32503"/>
                    <a:pt x="5923" y="29677"/>
                  </a:cubicBezTo>
                  <a:cubicBezTo>
                    <a:pt x="9872" y="27133"/>
                    <a:pt x="14949" y="25437"/>
                    <a:pt x="21718" y="25437"/>
                  </a:cubicBezTo>
                  <a:cubicBezTo>
                    <a:pt x="24538" y="25437"/>
                    <a:pt x="27359" y="25437"/>
                    <a:pt x="29897" y="25437"/>
                  </a:cubicBezTo>
                  <a:cubicBezTo>
                    <a:pt x="32436" y="25437"/>
                    <a:pt x="34974" y="25437"/>
                    <a:pt x="37513" y="25720"/>
                  </a:cubicBezTo>
                  <a:lnTo>
                    <a:pt x="37513" y="20632"/>
                  </a:lnTo>
                  <a:cubicBezTo>
                    <a:pt x="37513" y="16393"/>
                    <a:pt x="36385" y="13284"/>
                    <a:pt x="33846" y="11588"/>
                  </a:cubicBezTo>
                  <a:cubicBezTo>
                    <a:pt x="31590" y="9610"/>
                    <a:pt x="28487" y="8762"/>
                    <a:pt x="24821" y="8762"/>
                  </a:cubicBezTo>
                  <a:cubicBezTo>
                    <a:pt x="20872" y="8762"/>
                    <a:pt x="17769" y="9892"/>
                    <a:pt x="15513" y="11871"/>
                  </a:cubicBezTo>
                  <a:cubicBezTo>
                    <a:pt x="13538" y="13849"/>
                    <a:pt x="11846" y="16393"/>
                    <a:pt x="11000" y="19219"/>
                  </a:cubicBezTo>
                  <a:lnTo>
                    <a:pt x="1974" y="17241"/>
                  </a:lnTo>
                  <a:cubicBezTo>
                    <a:pt x="3103" y="12153"/>
                    <a:pt x="5641" y="8196"/>
                    <a:pt x="9590" y="4805"/>
                  </a:cubicBezTo>
                  <a:cubicBezTo>
                    <a:pt x="13538" y="1696"/>
                    <a:pt x="18615" y="0"/>
                    <a:pt x="24821" y="0"/>
                  </a:cubicBezTo>
                  <a:cubicBezTo>
                    <a:pt x="31308" y="0"/>
                    <a:pt x="36667" y="1696"/>
                    <a:pt x="40615" y="4805"/>
                  </a:cubicBezTo>
                  <a:cubicBezTo>
                    <a:pt x="44846" y="8196"/>
                    <a:pt x="46821" y="13284"/>
                    <a:pt x="46821" y="20067"/>
                  </a:cubicBezTo>
                  <a:lnTo>
                    <a:pt x="46821" y="58505"/>
                  </a:lnTo>
                  <a:lnTo>
                    <a:pt x="38077" y="5850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FE8553B-705A-8946-943B-B4040C6E5182}"/>
                </a:ext>
              </a:extLst>
            </p:cNvPr>
            <p:cNvSpPr/>
            <p:nvPr/>
          </p:nvSpPr>
          <p:spPr>
            <a:xfrm>
              <a:off x="1734234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915C41A6-8644-654E-BFD5-33855C6C37D2}"/>
                </a:ext>
              </a:extLst>
            </p:cNvPr>
            <p:cNvSpPr/>
            <p:nvPr/>
          </p:nvSpPr>
          <p:spPr>
            <a:xfrm>
              <a:off x="1801362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6CEE1F9-E449-3647-A184-C21EA6155EA6}"/>
                </a:ext>
              </a:extLst>
            </p:cNvPr>
            <p:cNvSpPr/>
            <p:nvPr/>
          </p:nvSpPr>
          <p:spPr>
            <a:xfrm>
              <a:off x="1868491" y="5935383"/>
              <a:ext cx="62333" cy="57374"/>
            </a:xfrm>
            <a:custGeom>
              <a:avLst/>
              <a:gdLst>
                <a:gd name="connsiteX0" fmla="*/ 52744 w 62333"/>
                <a:gd name="connsiteY0" fmla="*/ 0 h 57374"/>
                <a:gd name="connsiteX1" fmla="*/ 62333 w 62333"/>
                <a:gd name="connsiteY1" fmla="*/ 0 h 57374"/>
                <a:gd name="connsiteX2" fmla="*/ 62333 w 62333"/>
                <a:gd name="connsiteY2" fmla="*/ 57375 h 57374"/>
                <a:gd name="connsiteX3" fmla="*/ 52744 w 62333"/>
                <a:gd name="connsiteY3" fmla="*/ 57375 h 57374"/>
                <a:gd name="connsiteX4" fmla="*/ 52744 w 62333"/>
                <a:gd name="connsiteY4" fmla="*/ 0 h 57374"/>
                <a:gd name="connsiteX5" fmla="*/ 24256 w 62333"/>
                <a:gd name="connsiteY5" fmla="*/ 28546 h 57374"/>
                <a:gd name="connsiteX6" fmla="*/ 9590 w 62333"/>
                <a:gd name="connsiteY6" fmla="*/ 28546 h 57374"/>
                <a:gd name="connsiteX7" fmla="*/ 9590 w 62333"/>
                <a:gd name="connsiteY7" fmla="*/ 48896 h 57374"/>
                <a:gd name="connsiteX8" fmla="*/ 24256 w 62333"/>
                <a:gd name="connsiteY8" fmla="*/ 48896 h 57374"/>
                <a:gd name="connsiteX9" fmla="*/ 33000 w 62333"/>
                <a:gd name="connsiteY9" fmla="*/ 46069 h 57374"/>
                <a:gd name="connsiteX10" fmla="*/ 35256 w 62333"/>
                <a:gd name="connsiteY10" fmla="*/ 38438 h 57374"/>
                <a:gd name="connsiteX11" fmla="*/ 33000 w 62333"/>
                <a:gd name="connsiteY11" fmla="*/ 31090 h 57374"/>
                <a:gd name="connsiteX12" fmla="*/ 24256 w 62333"/>
                <a:gd name="connsiteY12" fmla="*/ 28546 h 57374"/>
                <a:gd name="connsiteX13" fmla="*/ 0 w 62333"/>
                <a:gd name="connsiteY13" fmla="*/ 57375 h 57374"/>
                <a:gd name="connsiteX14" fmla="*/ 0 w 62333"/>
                <a:gd name="connsiteY14" fmla="*/ 0 h 57374"/>
                <a:gd name="connsiteX15" fmla="*/ 9590 w 62333"/>
                <a:gd name="connsiteY15" fmla="*/ 0 h 57374"/>
                <a:gd name="connsiteX16" fmla="*/ 9590 w 62333"/>
                <a:gd name="connsiteY16" fmla="*/ 19784 h 57374"/>
                <a:gd name="connsiteX17" fmla="*/ 24256 w 62333"/>
                <a:gd name="connsiteY17" fmla="*/ 19784 h 57374"/>
                <a:gd name="connsiteX18" fmla="*/ 39205 w 62333"/>
                <a:gd name="connsiteY18" fmla="*/ 24589 h 57374"/>
                <a:gd name="connsiteX19" fmla="*/ 44282 w 62333"/>
                <a:gd name="connsiteY19" fmla="*/ 38156 h 57374"/>
                <a:gd name="connsiteX20" fmla="*/ 39205 w 62333"/>
                <a:gd name="connsiteY20" fmla="*/ 52287 h 57374"/>
                <a:gd name="connsiteX21" fmla="*/ 23974 w 62333"/>
                <a:gd name="connsiteY21" fmla="*/ 57375 h 57374"/>
                <a:gd name="connsiteX22" fmla="*/ 0 w 62333"/>
                <a:gd name="connsiteY2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333" h="57374">
                  <a:moveTo>
                    <a:pt x="52744" y="0"/>
                  </a:moveTo>
                  <a:lnTo>
                    <a:pt x="62333" y="0"/>
                  </a:lnTo>
                  <a:lnTo>
                    <a:pt x="62333" y="57375"/>
                  </a:lnTo>
                  <a:lnTo>
                    <a:pt x="52744" y="57375"/>
                  </a:lnTo>
                  <a:lnTo>
                    <a:pt x="52744" y="0"/>
                  </a:lnTo>
                  <a:close/>
                  <a:moveTo>
                    <a:pt x="24256" y="28546"/>
                  </a:moveTo>
                  <a:lnTo>
                    <a:pt x="9590" y="28546"/>
                  </a:lnTo>
                  <a:lnTo>
                    <a:pt x="9590" y="48896"/>
                  </a:lnTo>
                  <a:lnTo>
                    <a:pt x="24256" y="48896"/>
                  </a:lnTo>
                  <a:cubicBezTo>
                    <a:pt x="28487" y="48896"/>
                    <a:pt x="31590" y="47765"/>
                    <a:pt x="33000" y="46069"/>
                  </a:cubicBezTo>
                  <a:cubicBezTo>
                    <a:pt x="34692" y="44091"/>
                    <a:pt x="35256" y="41547"/>
                    <a:pt x="35256" y="38438"/>
                  </a:cubicBezTo>
                  <a:cubicBezTo>
                    <a:pt x="35256" y="35329"/>
                    <a:pt x="34410" y="32786"/>
                    <a:pt x="33000" y="31090"/>
                  </a:cubicBezTo>
                  <a:cubicBezTo>
                    <a:pt x="31590" y="29394"/>
                    <a:pt x="28769" y="28546"/>
                    <a:pt x="24256" y="28546"/>
                  </a:cubicBezTo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19784"/>
                  </a:lnTo>
                  <a:lnTo>
                    <a:pt x="24256" y="19784"/>
                  </a:lnTo>
                  <a:cubicBezTo>
                    <a:pt x="30744" y="19784"/>
                    <a:pt x="35821" y="21480"/>
                    <a:pt x="39205" y="24589"/>
                  </a:cubicBezTo>
                  <a:cubicBezTo>
                    <a:pt x="42590" y="27698"/>
                    <a:pt x="44282" y="32220"/>
                    <a:pt x="44282" y="38156"/>
                  </a:cubicBezTo>
                  <a:cubicBezTo>
                    <a:pt x="44282" y="44091"/>
                    <a:pt x="42590" y="48896"/>
                    <a:pt x="39205" y="52287"/>
                  </a:cubicBezTo>
                  <a:cubicBezTo>
                    <a:pt x="35821" y="55679"/>
                    <a:pt x="30744" y="57375"/>
                    <a:pt x="23974" y="57375"/>
                  </a:cubicBezTo>
                  <a:lnTo>
                    <a:pt x="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036E6186-0105-E64A-8F4D-E90DC776E3BC}"/>
                </a:ext>
              </a:extLst>
            </p:cNvPr>
            <p:cNvSpPr/>
            <p:nvPr/>
          </p:nvSpPr>
          <p:spPr>
            <a:xfrm>
              <a:off x="1941542" y="5935383"/>
              <a:ext cx="54435" cy="57374"/>
            </a:xfrm>
            <a:custGeom>
              <a:avLst/>
              <a:gdLst>
                <a:gd name="connsiteX0" fmla="*/ 42872 w 54435"/>
                <a:gd name="connsiteY0" fmla="*/ 57375 h 57374"/>
                <a:gd name="connsiteX1" fmla="*/ 26795 w 54435"/>
                <a:gd name="connsiteY1" fmla="*/ 34481 h 57374"/>
                <a:gd name="connsiteX2" fmla="*/ 11282 w 54435"/>
                <a:gd name="connsiteY2" fmla="*/ 57375 h 57374"/>
                <a:gd name="connsiteX3" fmla="*/ 0 w 54435"/>
                <a:gd name="connsiteY3" fmla="*/ 57375 h 57374"/>
                <a:gd name="connsiteX4" fmla="*/ 21154 w 54435"/>
                <a:gd name="connsiteY4" fmla="*/ 27981 h 57374"/>
                <a:gd name="connsiteX5" fmla="*/ 1410 w 54435"/>
                <a:gd name="connsiteY5" fmla="*/ 0 h 57374"/>
                <a:gd name="connsiteX6" fmla="*/ 12410 w 54435"/>
                <a:gd name="connsiteY6" fmla="*/ 0 h 57374"/>
                <a:gd name="connsiteX7" fmla="*/ 26795 w 54435"/>
                <a:gd name="connsiteY7" fmla="*/ 21198 h 57374"/>
                <a:gd name="connsiteX8" fmla="*/ 41462 w 54435"/>
                <a:gd name="connsiteY8" fmla="*/ 0 h 57374"/>
                <a:gd name="connsiteX9" fmla="*/ 52462 w 54435"/>
                <a:gd name="connsiteY9" fmla="*/ 0 h 57374"/>
                <a:gd name="connsiteX10" fmla="*/ 32436 w 54435"/>
                <a:gd name="connsiteY10" fmla="*/ 27416 h 57374"/>
                <a:gd name="connsiteX11" fmla="*/ 54436 w 54435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435" h="57374">
                  <a:moveTo>
                    <a:pt x="42872" y="57375"/>
                  </a:moveTo>
                  <a:lnTo>
                    <a:pt x="26795" y="34481"/>
                  </a:lnTo>
                  <a:lnTo>
                    <a:pt x="11282" y="57375"/>
                  </a:lnTo>
                  <a:lnTo>
                    <a:pt x="0" y="57375"/>
                  </a:lnTo>
                  <a:lnTo>
                    <a:pt x="21154" y="27981"/>
                  </a:lnTo>
                  <a:lnTo>
                    <a:pt x="1410" y="0"/>
                  </a:lnTo>
                  <a:lnTo>
                    <a:pt x="12410" y="0"/>
                  </a:lnTo>
                  <a:lnTo>
                    <a:pt x="26795" y="21198"/>
                  </a:lnTo>
                  <a:lnTo>
                    <a:pt x="41462" y="0"/>
                  </a:lnTo>
                  <a:lnTo>
                    <a:pt x="52462" y="0"/>
                  </a:lnTo>
                  <a:lnTo>
                    <a:pt x="32436" y="27416"/>
                  </a:lnTo>
                  <a:lnTo>
                    <a:pt x="54436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grpSp>
          <p:nvGrpSpPr>
            <p:cNvPr id="39" name="Graphic 13">
              <a:extLst>
                <a:ext uri="{FF2B5EF4-FFF2-40B4-BE49-F238E27FC236}">
                  <a16:creationId xmlns:a16="http://schemas.microsoft.com/office/drawing/2014/main" id="{5FBDBB02-33F0-E145-BD7C-F1E09FAEE3A4}"/>
                </a:ext>
              </a:extLst>
            </p:cNvPr>
            <p:cNvGrpSpPr/>
            <p:nvPr/>
          </p:nvGrpSpPr>
          <p:grpSpPr>
            <a:xfrm>
              <a:off x="1266593" y="6057199"/>
              <a:ext cx="116205" cy="82246"/>
              <a:chOff x="1266593" y="6057199"/>
              <a:chExt cx="116205" cy="82246"/>
            </a:xfrm>
            <a:solidFill>
              <a:srgbClr val="CFD4D9"/>
            </a:solidFill>
          </p:grpSpPr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F0FECE7F-8435-6044-B8FB-533A792EF2A6}"/>
                  </a:ext>
                </a:extLst>
              </p:cNvPr>
              <p:cNvSpPr/>
              <p:nvPr/>
            </p:nvSpPr>
            <p:spPr>
              <a:xfrm>
                <a:off x="1266593" y="6057199"/>
                <a:ext cx="54153" cy="82246"/>
              </a:xfrm>
              <a:custGeom>
                <a:avLst/>
                <a:gdLst>
                  <a:gd name="connsiteX0" fmla="*/ 9308 w 54153"/>
                  <a:gd name="connsiteY0" fmla="*/ 34764 h 82246"/>
                  <a:gd name="connsiteX1" fmla="*/ 14667 w 54153"/>
                  <a:gd name="connsiteY1" fmla="*/ 46917 h 82246"/>
                  <a:gd name="connsiteX2" fmla="*/ 27359 w 54153"/>
                  <a:gd name="connsiteY2" fmla="*/ 51439 h 82246"/>
                  <a:gd name="connsiteX3" fmla="*/ 39769 w 54153"/>
                  <a:gd name="connsiteY3" fmla="*/ 45504 h 82246"/>
                  <a:gd name="connsiteX4" fmla="*/ 44282 w 54153"/>
                  <a:gd name="connsiteY4" fmla="*/ 29677 h 82246"/>
                  <a:gd name="connsiteX5" fmla="*/ 39769 w 54153"/>
                  <a:gd name="connsiteY5" fmla="*/ 14414 h 82246"/>
                  <a:gd name="connsiteX6" fmla="*/ 27077 w 54153"/>
                  <a:gd name="connsiteY6" fmla="*/ 8479 h 82246"/>
                  <a:gd name="connsiteX7" fmla="*/ 20590 w 54153"/>
                  <a:gd name="connsiteY7" fmla="*/ 9610 h 82246"/>
                  <a:gd name="connsiteX8" fmla="*/ 14949 w 54153"/>
                  <a:gd name="connsiteY8" fmla="*/ 13284 h 82246"/>
                  <a:gd name="connsiteX9" fmla="*/ 11000 w 54153"/>
                  <a:gd name="connsiteY9" fmla="*/ 19219 h 82246"/>
                  <a:gd name="connsiteX10" fmla="*/ 9590 w 54153"/>
                  <a:gd name="connsiteY10" fmla="*/ 27416 h 82246"/>
                  <a:gd name="connsiteX11" fmla="*/ 9590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308" y="34764"/>
                    </a:moveTo>
                    <a:cubicBezTo>
                      <a:pt x="9308" y="40134"/>
                      <a:pt x="11000" y="44091"/>
                      <a:pt x="14667" y="46917"/>
                    </a:cubicBezTo>
                    <a:cubicBezTo>
                      <a:pt x="18333" y="49744"/>
                      <a:pt x="22564" y="51439"/>
                      <a:pt x="27359" y="51439"/>
                    </a:cubicBezTo>
                    <a:cubicBezTo>
                      <a:pt x="32718" y="51439"/>
                      <a:pt x="36667" y="49461"/>
                      <a:pt x="39769" y="45504"/>
                    </a:cubicBezTo>
                    <a:cubicBezTo>
                      <a:pt x="42872" y="41547"/>
                      <a:pt x="44282" y="36460"/>
                      <a:pt x="44282" y="29677"/>
                    </a:cubicBezTo>
                    <a:cubicBezTo>
                      <a:pt x="44282" y="23459"/>
                      <a:pt x="42872" y="18371"/>
                      <a:pt x="39769" y="14414"/>
                    </a:cubicBezTo>
                    <a:cubicBezTo>
                      <a:pt x="36667" y="10457"/>
                      <a:pt x="32436" y="8479"/>
                      <a:pt x="27077" y="8479"/>
                    </a:cubicBezTo>
                    <a:cubicBezTo>
                      <a:pt x="24821" y="8479"/>
                      <a:pt x="22564" y="8762"/>
                      <a:pt x="20590" y="9610"/>
                    </a:cubicBezTo>
                    <a:cubicBezTo>
                      <a:pt x="18615" y="10457"/>
                      <a:pt x="16641" y="11588"/>
                      <a:pt x="14949" y="13284"/>
                    </a:cubicBezTo>
                    <a:cubicBezTo>
                      <a:pt x="13256" y="14980"/>
                      <a:pt x="11846" y="16958"/>
                      <a:pt x="11000" y="19219"/>
                    </a:cubicBezTo>
                    <a:cubicBezTo>
                      <a:pt x="9872" y="21763"/>
                      <a:pt x="9590" y="24307"/>
                      <a:pt x="9590" y="27416"/>
                    </a:cubicBezTo>
                    <a:lnTo>
                      <a:pt x="9590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FA796D1A-66D1-CB48-8C0F-A82179D510D8}"/>
                  </a:ext>
                </a:extLst>
              </p:cNvPr>
              <p:cNvSpPr/>
              <p:nvPr/>
            </p:nvSpPr>
            <p:spPr>
              <a:xfrm>
                <a:off x="1331465" y="6057764"/>
                <a:ext cx="51333" cy="59635"/>
              </a:xfrm>
              <a:custGeom>
                <a:avLst/>
                <a:gdLst>
                  <a:gd name="connsiteX0" fmla="*/ 26513 w 51333"/>
                  <a:gd name="connsiteY0" fmla="*/ 7914 h 59635"/>
                  <a:gd name="connsiteX1" fmla="*/ 15513 w 51333"/>
                  <a:gd name="connsiteY1" fmla="*/ 12153 h 59635"/>
                  <a:gd name="connsiteX2" fmla="*/ 9872 w 51333"/>
                  <a:gd name="connsiteY2" fmla="*/ 23176 h 59635"/>
                  <a:gd name="connsiteX3" fmla="*/ 42026 w 51333"/>
                  <a:gd name="connsiteY3" fmla="*/ 23176 h 59635"/>
                  <a:gd name="connsiteX4" fmla="*/ 38077 w 51333"/>
                  <a:gd name="connsiteY4" fmla="*/ 12153 h 59635"/>
                  <a:gd name="connsiteX5" fmla="*/ 26513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9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513" y="7914"/>
                    </a:moveTo>
                    <a:cubicBezTo>
                      <a:pt x="22000" y="7914"/>
                      <a:pt x="18333" y="9327"/>
                      <a:pt x="15513" y="12153"/>
                    </a:cubicBezTo>
                    <a:cubicBezTo>
                      <a:pt x="12410" y="14980"/>
                      <a:pt x="10718" y="18654"/>
                      <a:pt x="9872" y="23176"/>
                    </a:cubicBezTo>
                    <a:lnTo>
                      <a:pt x="42026" y="23176"/>
                    </a:lnTo>
                    <a:cubicBezTo>
                      <a:pt x="41744" y="18654"/>
                      <a:pt x="40333" y="14980"/>
                      <a:pt x="38077" y="12153"/>
                    </a:cubicBezTo>
                    <a:cubicBezTo>
                      <a:pt x="35256" y="9327"/>
                      <a:pt x="31590" y="7914"/>
                      <a:pt x="26513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9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ED918880-8324-C548-8AEE-314114EB481D}"/>
                </a:ext>
              </a:extLst>
            </p:cNvPr>
            <p:cNvSpPr/>
            <p:nvPr/>
          </p:nvSpPr>
          <p:spPr>
            <a:xfrm>
              <a:off x="1396901" y="6058612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308 w 75307"/>
                <a:gd name="connsiteY4" fmla="*/ 0 h 57374"/>
                <a:gd name="connsiteX5" fmla="*/ 9308 w 75307"/>
                <a:gd name="connsiteY5" fmla="*/ 48613 h 57374"/>
                <a:gd name="connsiteX6" fmla="*/ 32718 w 75307"/>
                <a:gd name="connsiteY6" fmla="*/ 48613 h 57374"/>
                <a:gd name="connsiteX7" fmla="*/ 32718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308" y="0"/>
                  </a:lnTo>
                  <a:lnTo>
                    <a:pt x="9308" y="48613"/>
                  </a:lnTo>
                  <a:lnTo>
                    <a:pt x="32718" y="48613"/>
                  </a:lnTo>
                  <a:lnTo>
                    <a:pt x="32718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55E19C41-400A-C242-8A6E-11EAC64B30A5}"/>
                </a:ext>
              </a:extLst>
            </p:cNvPr>
            <p:cNvSpPr/>
            <p:nvPr/>
          </p:nvSpPr>
          <p:spPr>
            <a:xfrm>
              <a:off x="1486311" y="6057764"/>
              <a:ext cx="51333" cy="59635"/>
            </a:xfrm>
            <a:custGeom>
              <a:avLst/>
              <a:gdLst>
                <a:gd name="connsiteX0" fmla="*/ 26513 w 51333"/>
                <a:gd name="connsiteY0" fmla="*/ 7914 h 59635"/>
                <a:gd name="connsiteX1" fmla="*/ 15513 w 51333"/>
                <a:gd name="connsiteY1" fmla="*/ 12153 h 59635"/>
                <a:gd name="connsiteX2" fmla="*/ 9872 w 51333"/>
                <a:gd name="connsiteY2" fmla="*/ 23176 h 59635"/>
                <a:gd name="connsiteX3" fmla="*/ 41744 w 51333"/>
                <a:gd name="connsiteY3" fmla="*/ 23176 h 59635"/>
                <a:gd name="connsiteX4" fmla="*/ 37795 w 51333"/>
                <a:gd name="connsiteY4" fmla="*/ 12153 h 59635"/>
                <a:gd name="connsiteX5" fmla="*/ 26513 w 51333"/>
                <a:gd name="connsiteY5" fmla="*/ 7914 h 59635"/>
                <a:gd name="connsiteX6" fmla="*/ 51333 w 51333"/>
                <a:gd name="connsiteY6" fmla="*/ 31372 h 59635"/>
                <a:gd name="connsiteX7" fmla="*/ 9590 w 51333"/>
                <a:gd name="connsiteY7" fmla="*/ 31372 h 59635"/>
                <a:gd name="connsiteX8" fmla="*/ 14949 w 51333"/>
                <a:gd name="connsiteY8" fmla="*/ 46069 h 59635"/>
                <a:gd name="connsiteX9" fmla="*/ 27077 w 51333"/>
                <a:gd name="connsiteY9" fmla="*/ 51157 h 59635"/>
                <a:gd name="connsiteX10" fmla="*/ 37513 w 51333"/>
                <a:gd name="connsiteY10" fmla="*/ 48048 h 59635"/>
                <a:gd name="connsiteX11" fmla="*/ 42308 w 51333"/>
                <a:gd name="connsiteY11" fmla="*/ 40699 h 59635"/>
                <a:gd name="connsiteX12" fmla="*/ 51333 w 51333"/>
                <a:gd name="connsiteY12" fmla="*/ 42395 h 59635"/>
                <a:gd name="connsiteX13" fmla="*/ 42872 w 51333"/>
                <a:gd name="connsiteY13" fmla="*/ 55114 h 59635"/>
                <a:gd name="connsiteX14" fmla="*/ 26795 w 51333"/>
                <a:gd name="connsiteY14" fmla="*/ 59636 h 59635"/>
                <a:gd name="connsiteX15" fmla="*/ 7333 w 51333"/>
                <a:gd name="connsiteY15" fmla="*/ 51722 h 59635"/>
                <a:gd name="connsiteX16" fmla="*/ 0 w 51333"/>
                <a:gd name="connsiteY16" fmla="*/ 29677 h 59635"/>
                <a:gd name="connsiteX17" fmla="*/ 1974 w 51333"/>
                <a:gd name="connsiteY17" fmla="*/ 16958 h 59635"/>
                <a:gd name="connsiteX18" fmla="*/ 7615 w 51333"/>
                <a:gd name="connsiteY18" fmla="*/ 7631 h 59635"/>
                <a:gd name="connsiteX19" fmla="*/ 16077 w 51333"/>
                <a:gd name="connsiteY19" fmla="*/ 1978 h 59635"/>
                <a:gd name="connsiteX20" fmla="*/ 26513 w 51333"/>
                <a:gd name="connsiteY20" fmla="*/ 0 h 59635"/>
                <a:gd name="connsiteX21" fmla="*/ 44564 w 51333"/>
                <a:gd name="connsiteY21" fmla="*/ 7349 h 59635"/>
                <a:gd name="connsiteX22" fmla="*/ 51333 w 51333"/>
                <a:gd name="connsiteY22" fmla="*/ 27698 h 59635"/>
                <a:gd name="connsiteX23" fmla="*/ 51333 w 51333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333" h="59635">
                  <a:moveTo>
                    <a:pt x="26513" y="7914"/>
                  </a:moveTo>
                  <a:cubicBezTo>
                    <a:pt x="22000" y="7914"/>
                    <a:pt x="18333" y="9327"/>
                    <a:pt x="15513" y="12153"/>
                  </a:cubicBezTo>
                  <a:cubicBezTo>
                    <a:pt x="12410" y="14980"/>
                    <a:pt x="10718" y="18654"/>
                    <a:pt x="9872" y="23176"/>
                  </a:cubicBezTo>
                  <a:lnTo>
                    <a:pt x="41744" y="23176"/>
                  </a:lnTo>
                  <a:cubicBezTo>
                    <a:pt x="41462" y="18654"/>
                    <a:pt x="40051" y="14980"/>
                    <a:pt x="37795" y="12153"/>
                  </a:cubicBezTo>
                  <a:cubicBezTo>
                    <a:pt x="35256" y="9327"/>
                    <a:pt x="31590" y="7914"/>
                    <a:pt x="26513" y="7914"/>
                  </a:cubicBezTo>
                  <a:moveTo>
                    <a:pt x="51333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9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37CFA86-F04E-2744-A8C9-FA04A16062EA}"/>
                </a:ext>
              </a:extLst>
            </p:cNvPr>
            <p:cNvSpPr/>
            <p:nvPr/>
          </p:nvSpPr>
          <p:spPr>
            <a:xfrm>
              <a:off x="1551747" y="6058612"/>
              <a:ext cx="49076" cy="57374"/>
            </a:xfrm>
            <a:custGeom>
              <a:avLst/>
              <a:gdLst>
                <a:gd name="connsiteX0" fmla="*/ 0 w 49076"/>
                <a:gd name="connsiteY0" fmla="*/ 57375 h 57374"/>
                <a:gd name="connsiteX1" fmla="*/ 0 w 49076"/>
                <a:gd name="connsiteY1" fmla="*/ 0 h 57374"/>
                <a:gd name="connsiteX2" fmla="*/ 9308 w 49076"/>
                <a:gd name="connsiteY2" fmla="*/ 0 h 57374"/>
                <a:gd name="connsiteX3" fmla="*/ 9308 w 49076"/>
                <a:gd name="connsiteY3" fmla="*/ 23459 h 57374"/>
                <a:gd name="connsiteX4" fmla="*/ 39769 w 49076"/>
                <a:gd name="connsiteY4" fmla="*/ 23459 h 57374"/>
                <a:gd name="connsiteX5" fmla="*/ 39769 w 49076"/>
                <a:gd name="connsiteY5" fmla="*/ 0 h 57374"/>
                <a:gd name="connsiteX6" fmla="*/ 49077 w 49076"/>
                <a:gd name="connsiteY6" fmla="*/ 0 h 57374"/>
                <a:gd name="connsiteX7" fmla="*/ 49077 w 49076"/>
                <a:gd name="connsiteY7" fmla="*/ 57375 h 57374"/>
                <a:gd name="connsiteX8" fmla="*/ 39769 w 49076"/>
                <a:gd name="connsiteY8" fmla="*/ 57375 h 57374"/>
                <a:gd name="connsiteX9" fmla="*/ 39769 w 49076"/>
                <a:gd name="connsiteY9" fmla="*/ 32503 h 57374"/>
                <a:gd name="connsiteX10" fmla="*/ 9308 w 49076"/>
                <a:gd name="connsiteY10" fmla="*/ 32503 h 57374"/>
                <a:gd name="connsiteX11" fmla="*/ 9308 w 49076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076" h="57374">
                  <a:moveTo>
                    <a:pt x="0" y="57375"/>
                  </a:moveTo>
                  <a:lnTo>
                    <a:pt x="0" y="0"/>
                  </a:lnTo>
                  <a:lnTo>
                    <a:pt x="9308" y="0"/>
                  </a:lnTo>
                  <a:lnTo>
                    <a:pt x="9308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077" y="0"/>
                  </a:lnTo>
                  <a:lnTo>
                    <a:pt x="49077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308" y="32503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1C592BFF-770B-F14D-B62F-70E6DC318FA9}"/>
                </a:ext>
              </a:extLst>
            </p:cNvPr>
            <p:cNvSpPr/>
            <p:nvPr/>
          </p:nvSpPr>
          <p:spPr>
            <a:xfrm>
              <a:off x="1618875" y="6058612"/>
              <a:ext cx="47948" cy="57374"/>
            </a:xfrm>
            <a:custGeom>
              <a:avLst/>
              <a:gdLst>
                <a:gd name="connsiteX0" fmla="*/ 10154 w 47948"/>
                <a:gd name="connsiteY0" fmla="*/ 57375 h 57374"/>
                <a:gd name="connsiteX1" fmla="*/ 0 w 47948"/>
                <a:gd name="connsiteY1" fmla="*/ 57375 h 57374"/>
                <a:gd name="connsiteX2" fmla="*/ 0 w 47948"/>
                <a:gd name="connsiteY2" fmla="*/ 0 h 57374"/>
                <a:gd name="connsiteX3" fmla="*/ 9026 w 47948"/>
                <a:gd name="connsiteY3" fmla="*/ 0 h 57374"/>
                <a:gd name="connsiteX4" fmla="*/ 9026 w 47948"/>
                <a:gd name="connsiteY4" fmla="*/ 44939 h 57374"/>
                <a:gd name="connsiteX5" fmla="*/ 37513 w 47948"/>
                <a:gd name="connsiteY5" fmla="*/ 0 h 57374"/>
                <a:gd name="connsiteX6" fmla="*/ 47949 w 47948"/>
                <a:gd name="connsiteY6" fmla="*/ 0 h 57374"/>
                <a:gd name="connsiteX7" fmla="*/ 47949 w 47948"/>
                <a:gd name="connsiteY7" fmla="*/ 57375 h 57374"/>
                <a:gd name="connsiteX8" fmla="*/ 38923 w 47948"/>
                <a:gd name="connsiteY8" fmla="*/ 57375 h 57374"/>
                <a:gd name="connsiteX9" fmla="*/ 38923 w 47948"/>
                <a:gd name="connsiteY9" fmla="*/ 12153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48" h="57374">
                  <a:moveTo>
                    <a:pt x="10154" y="57375"/>
                  </a:moveTo>
                  <a:lnTo>
                    <a:pt x="0" y="57375"/>
                  </a:lnTo>
                  <a:lnTo>
                    <a:pt x="0" y="0"/>
                  </a:lnTo>
                  <a:lnTo>
                    <a:pt x="9026" y="0"/>
                  </a:lnTo>
                  <a:lnTo>
                    <a:pt x="9026" y="44939"/>
                  </a:lnTo>
                  <a:lnTo>
                    <a:pt x="37513" y="0"/>
                  </a:lnTo>
                  <a:lnTo>
                    <a:pt x="47949" y="0"/>
                  </a:lnTo>
                  <a:lnTo>
                    <a:pt x="47949" y="57375"/>
                  </a:lnTo>
                  <a:lnTo>
                    <a:pt x="38923" y="57375"/>
                  </a:lnTo>
                  <a:lnTo>
                    <a:pt x="38923" y="12153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C14E56D-D5A9-8B4C-89D7-0E81073AB749}"/>
                </a:ext>
              </a:extLst>
            </p:cNvPr>
            <p:cNvSpPr/>
            <p:nvPr/>
          </p:nvSpPr>
          <p:spPr>
            <a:xfrm>
              <a:off x="1684875" y="6036849"/>
              <a:ext cx="48230" cy="79137"/>
            </a:xfrm>
            <a:custGeom>
              <a:avLst/>
              <a:gdLst>
                <a:gd name="connsiteX0" fmla="*/ 24256 w 48230"/>
                <a:gd name="connsiteY0" fmla="*/ 15545 h 79137"/>
                <a:gd name="connsiteX1" fmla="*/ 11282 w 48230"/>
                <a:gd name="connsiteY1" fmla="*/ 11305 h 79137"/>
                <a:gd name="connsiteX2" fmla="*/ 7051 w 48230"/>
                <a:gd name="connsiteY2" fmla="*/ 0 h 79137"/>
                <a:gd name="connsiteX3" fmla="*/ 14949 w 48230"/>
                <a:gd name="connsiteY3" fmla="*/ 0 h 79137"/>
                <a:gd name="connsiteX4" fmla="*/ 17487 w 48230"/>
                <a:gd name="connsiteY4" fmla="*/ 6218 h 79137"/>
                <a:gd name="connsiteX5" fmla="*/ 23974 w 48230"/>
                <a:gd name="connsiteY5" fmla="*/ 8479 h 79137"/>
                <a:gd name="connsiteX6" fmla="*/ 30462 w 48230"/>
                <a:gd name="connsiteY6" fmla="*/ 6218 h 79137"/>
                <a:gd name="connsiteX7" fmla="*/ 33000 w 48230"/>
                <a:gd name="connsiteY7" fmla="*/ 0 h 79137"/>
                <a:gd name="connsiteX8" fmla="*/ 40897 w 48230"/>
                <a:gd name="connsiteY8" fmla="*/ 0 h 79137"/>
                <a:gd name="connsiteX9" fmla="*/ 36667 w 48230"/>
                <a:gd name="connsiteY9" fmla="*/ 11305 h 79137"/>
                <a:gd name="connsiteX10" fmla="*/ 24256 w 48230"/>
                <a:gd name="connsiteY10" fmla="*/ 15545 h 79137"/>
                <a:gd name="connsiteX11" fmla="*/ 10154 w 48230"/>
                <a:gd name="connsiteY11" fmla="*/ 79138 h 79137"/>
                <a:gd name="connsiteX12" fmla="*/ 0 w 48230"/>
                <a:gd name="connsiteY12" fmla="*/ 79138 h 79137"/>
                <a:gd name="connsiteX13" fmla="*/ 0 w 48230"/>
                <a:gd name="connsiteY13" fmla="*/ 21763 h 79137"/>
                <a:gd name="connsiteX14" fmla="*/ 9308 w 48230"/>
                <a:gd name="connsiteY14" fmla="*/ 21763 h 79137"/>
                <a:gd name="connsiteX15" fmla="*/ 9308 w 48230"/>
                <a:gd name="connsiteY15" fmla="*/ 66702 h 79137"/>
                <a:gd name="connsiteX16" fmla="*/ 37795 w 48230"/>
                <a:gd name="connsiteY16" fmla="*/ 21763 h 79137"/>
                <a:gd name="connsiteX17" fmla="*/ 48231 w 48230"/>
                <a:gd name="connsiteY17" fmla="*/ 21763 h 79137"/>
                <a:gd name="connsiteX18" fmla="*/ 48231 w 48230"/>
                <a:gd name="connsiteY18" fmla="*/ 79138 h 79137"/>
                <a:gd name="connsiteX19" fmla="*/ 38923 w 48230"/>
                <a:gd name="connsiteY19" fmla="*/ 79138 h 79137"/>
                <a:gd name="connsiteX20" fmla="*/ 38923 w 48230"/>
                <a:gd name="connsiteY20" fmla="*/ 33916 h 79137"/>
                <a:gd name="connsiteX21" fmla="*/ 10154 w 48230"/>
                <a:gd name="connsiteY21" fmla="*/ 79138 h 7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230" h="79137">
                  <a:moveTo>
                    <a:pt x="24256" y="15545"/>
                  </a:moveTo>
                  <a:cubicBezTo>
                    <a:pt x="18333" y="15545"/>
                    <a:pt x="14103" y="14132"/>
                    <a:pt x="11282" y="11305"/>
                  </a:cubicBezTo>
                  <a:cubicBezTo>
                    <a:pt x="8462" y="8479"/>
                    <a:pt x="7051" y="4805"/>
                    <a:pt x="7051" y="0"/>
                  </a:cubicBezTo>
                  <a:lnTo>
                    <a:pt x="14949" y="0"/>
                  </a:lnTo>
                  <a:cubicBezTo>
                    <a:pt x="15231" y="2544"/>
                    <a:pt x="16077" y="4805"/>
                    <a:pt x="17487" y="6218"/>
                  </a:cubicBezTo>
                  <a:cubicBezTo>
                    <a:pt x="18897" y="7631"/>
                    <a:pt x="21154" y="8479"/>
                    <a:pt x="23974" y="8479"/>
                  </a:cubicBezTo>
                  <a:cubicBezTo>
                    <a:pt x="26795" y="8479"/>
                    <a:pt x="29051" y="7631"/>
                    <a:pt x="30462" y="6218"/>
                  </a:cubicBezTo>
                  <a:cubicBezTo>
                    <a:pt x="31872" y="4805"/>
                    <a:pt x="32718" y="2544"/>
                    <a:pt x="33000" y="0"/>
                  </a:cubicBezTo>
                  <a:lnTo>
                    <a:pt x="40897" y="0"/>
                  </a:lnTo>
                  <a:cubicBezTo>
                    <a:pt x="40615" y="4522"/>
                    <a:pt x="39205" y="8196"/>
                    <a:pt x="36667" y="11305"/>
                  </a:cubicBezTo>
                  <a:cubicBezTo>
                    <a:pt x="34128" y="14132"/>
                    <a:pt x="29897" y="15545"/>
                    <a:pt x="24256" y="15545"/>
                  </a:cubicBezTo>
                  <a:moveTo>
                    <a:pt x="10154" y="79138"/>
                  </a:moveTo>
                  <a:lnTo>
                    <a:pt x="0" y="79138"/>
                  </a:lnTo>
                  <a:lnTo>
                    <a:pt x="0" y="21763"/>
                  </a:lnTo>
                  <a:lnTo>
                    <a:pt x="9308" y="21763"/>
                  </a:lnTo>
                  <a:lnTo>
                    <a:pt x="9308" y="66702"/>
                  </a:lnTo>
                  <a:lnTo>
                    <a:pt x="37795" y="21763"/>
                  </a:lnTo>
                  <a:lnTo>
                    <a:pt x="48231" y="21763"/>
                  </a:lnTo>
                  <a:lnTo>
                    <a:pt x="48231" y="79138"/>
                  </a:lnTo>
                  <a:lnTo>
                    <a:pt x="38923" y="79138"/>
                  </a:lnTo>
                  <a:lnTo>
                    <a:pt x="38923" y="33916"/>
                  </a:lnTo>
                  <a:lnTo>
                    <a:pt x="10154" y="79138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D1C3A2D8-A269-6A47-A139-5A656E0B37D0}"/>
                </a:ext>
              </a:extLst>
            </p:cNvPr>
            <p:cNvSpPr/>
            <p:nvPr/>
          </p:nvSpPr>
          <p:spPr>
            <a:xfrm>
              <a:off x="1260952" y="5466493"/>
              <a:ext cx="483718" cy="255784"/>
            </a:xfrm>
            <a:custGeom>
              <a:avLst/>
              <a:gdLst>
                <a:gd name="connsiteX0" fmla="*/ 483718 w 483718"/>
                <a:gd name="connsiteY0" fmla="*/ 0 h 255784"/>
                <a:gd name="connsiteX1" fmla="*/ 0 w 483718"/>
                <a:gd name="connsiteY1" fmla="*/ 212541 h 255784"/>
                <a:gd name="connsiteX2" fmla="*/ 0 w 483718"/>
                <a:gd name="connsiteY2" fmla="*/ 255784 h 255784"/>
                <a:gd name="connsiteX3" fmla="*/ 483718 w 483718"/>
                <a:gd name="connsiteY3" fmla="*/ 43243 h 25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718" h="255784">
                  <a:moveTo>
                    <a:pt x="483718" y="0"/>
                  </a:moveTo>
                  <a:lnTo>
                    <a:pt x="0" y="212541"/>
                  </a:lnTo>
                  <a:lnTo>
                    <a:pt x="0" y="255784"/>
                  </a:lnTo>
                  <a:lnTo>
                    <a:pt x="483718" y="43243"/>
                  </a:lnTo>
                  <a:close/>
                </a:path>
              </a:pathLst>
            </a:custGeom>
            <a:solidFill>
              <a:srgbClr val="E22B26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</p:grpSp>
    </p:spTree>
    <p:extLst>
      <p:ext uri="{BB962C8B-B14F-4D97-AF65-F5344CB8AC3E}">
        <p14:creationId xmlns:p14="http://schemas.microsoft.com/office/powerpoint/2010/main" val="231867008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2FD203-2C1F-4E4C-9734-9F16B1997A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52343" y="4289612"/>
            <a:ext cx="7307843" cy="516147"/>
          </a:xfrm>
          <a:prstGeom prst="rect">
            <a:avLst/>
          </a:prstGeom>
        </p:spPr>
        <p:txBody>
          <a:bodyPr lIns="180000" rIns="864000" anchor="t"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800" b="0" i="0" smtClean="0">
                <a:solidFill>
                  <a:srgbClr val="19212C"/>
                </a:solidFill>
                <a:effectLst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ru-RU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ru-RU" dirty="0"/>
              <a:t> </a:t>
            </a:r>
            <a:endParaRPr lang="x-none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9DCB56B-BDDC-0847-BBF5-0FBB08D48C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7971" y="5349622"/>
            <a:ext cx="3670834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x-none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6500C01-2B19-2F42-91FE-7C84F669F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35769" y="5349622"/>
            <a:ext cx="457137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86D0E17-017B-CF40-9CCB-7F9B1B2516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52344" y="985810"/>
            <a:ext cx="8207832" cy="2339852"/>
          </a:xfrm>
          <a:prstGeom prst="rect">
            <a:avLst/>
          </a:prstGeom>
          <a:noFill/>
        </p:spPr>
        <p:txBody>
          <a:bodyPr lIns="180000" tIns="180000" rIns="864000" bIns="36000" anchor="b" anchorCtr="0">
            <a:noAutofit/>
          </a:bodyPr>
          <a:lstStyle>
            <a:lvl1pPr algn="l">
              <a:lnSpc>
                <a:spcPct val="100000"/>
              </a:lnSpc>
              <a:defRPr sz="4200" b="0" i="0" cap="none" spc="200" baseline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 slide header</a:t>
            </a:r>
            <a:r>
              <a:rPr lang="mr-IN" dirty="0"/>
              <a:t>…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Title slide header</a:t>
            </a:r>
            <a:r>
              <a:rPr lang="mr-IN" dirty="0"/>
              <a:t>…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Title slide header</a:t>
            </a:r>
            <a:r>
              <a:rPr lang="mr-IN" dirty="0"/>
              <a:t>…</a:t>
            </a:r>
            <a:endParaRPr lang="en-US" dirty="0"/>
          </a:p>
        </p:txBody>
      </p:sp>
      <p:grpSp>
        <p:nvGrpSpPr>
          <p:cNvPr id="8" name="Graphic 2">
            <a:extLst>
              <a:ext uri="{FF2B5EF4-FFF2-40B4-BE49-F238E27FC236}">
                <a16:creationId xmlns:a16="http://schemas.microsoft.com/office/drawing/2014/main" id="{9179D459-76A3-234B-BBDE-A62C80D7F483}"/>
              </a:ext>
            </a:extLst>
          </p:cNvPr>
          <p:cNvGrpSpPr/>
          <p:nvPr userDrawn="1"/>
        </p:nvGrpSpPr>
        <p:grpSpPr>
          <a:xfrm>
            <a:off x="360315" y="1351556"/>
            <a:ext cx="1694667" cy="1800672"/>
            <a:chOff x="4522787" y="1925637"/>
            <a:chExt cx="2472690" cy="262700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245156D-F4D5-764B-B8BC-D8FB794705CF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2759C32-66C4-F746-B268-4A60EC6F21C0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D30D49F-F7A4-D142-9453-95E50EA0436F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</p:grpSp>
      <p:grpSp>
        <p:nvGrpSpPr>
          <p:cNvPr id="2" name="Graphic 11">
            <a:extLst>
              <a:ext uri="{FF2B5EF4-FFF2-40B4-BE49-F238E27FC236}">
                <a16:creationId xmlns:a16="http://schemas.microsoft.com/office/drawing/2014/main" id="{2B14A07C-F107-AD4B-84D8-19021835B693}"/>
              </a:ext>
            </a:extLst>
          </p:cNvPr>
          <p:cNvGrpSpPr/>
          <p:nvPr/>
        </p:nvGrpSpPr>
        <p:grpSpPr>
          <a:xfrm>
            <a:off x="306510" y="4687749"/>
            <a:ext cx="1799323" cy="1548280"/>
            <a:chOff x="306551" y="4687749"/>
            <a:chExt cx="1799571" cy="1548280"/>
          </a:xfrm>
        </p:grpSpPr>
        <p:grpSp>
          <p:nvGrpSpPr>
            <p:cNvPr id="3" name="Graphic 11">
              <a:extLst>
                <a:ext uri="{FF2B5EF4-FFF2-40B4-BE49-F238E27FC236}">
                  <a16:creationId xmlns:a16="http://schemas.microsoft.com/office/drawing/2014/main" id="{2B14A07C-F107-AD4B-84D8-19021835B693}"/>
                </a:ext>
              </a:extLst>
            </p:cNvPr>
            <p:cNvGrpSpPr/>
            <p:nvPr/>
          </p:nvGrpSpPr>
          <p:grpSpPr>
            <a:xfrm>
              <a:off x="363507" y="5419387"/>
              <a:ext cx="704074" cy="228902"/>
              <a:chOff x="363507" y="5419387"/>
              <a:chExt cx="704074" cy="228902"/>
            </a:xfrm>
            <a:solidFill>
              <a:srgbClr val="CFD4D9"/>
            </a:solidFill>
          </p:grpSpPr>
          <p:sp>
            <p:nvSpPr>
              <p:cNvPr id="4" name="Freeform 3">
                <a:extLst>
                  <a:ext uri="{FF2B5EF4-FFF2-40B4-BE49-F238E27FC236}">
                    <a16:creationId xmlns:a16="http://schemas.microsoft.com/office/drawing/2014/main" id="{A10631D4-F199-2743-A560-F09432C5EC06}"/>
                  </a:ext>
                </a:extLst>
              </p:cNvPr>
              <p:cNvSpPr/>
              <p:nvPr/>
            </p:nvSpPr>
            <p:spPr>
              <a:xfrm>
                <a:off x="363507" y="5419387"/>
                <a:ext cx="155114" cy="180936"/>
              </a:xfrm>
              <a:custGeom>
                <a:avLst/>
                <a:gdLst>
                  <a:gd name="connsiteX0" fmla="*/ 81799 w 155114"/>
                  <a:gd name="connsiteY0" fmla="*/ 160900 h 180936"/>
                  <a:gd name="connsiteX1" fmla="*/ 118154 w 155114"/>
                  <a:gd name="connsiteY1" fmla="*/ 149971 h 180936"/>
                  <a:gd name="connsiteX2" fmla="*/ 134513 w 155114"/>
                  <a:gd name="connsiteY2" fmla="*/ 120219 h 180936"/>
                  <a:gd name="connsiteX3" fmla="*/ 155115 w 155114"/>
                  <a:gd name="connsiteY3" fmla="*/ 123862 h 180936"/>
                  <a:gd name="connsiteX4" fmla="*/ 130878 w 155114"/>
                  <a:gd name="connsiteY4" fmla="*/ 166364 h 180936"/>
                  <a:gd name="connsiteX5" fmla="*/ 81193 w 155114"/>
                  <a:gd name="connsiteY5" fmla="*/ 180936 h 180936"/>
                  <a:gd name="connsiteX6" fmla="*/ 21813 w 155114"/>
                  <a:gd name="connsiteY6" fmla="*/ 156650 h 180936"/>
                  <a:gd name="connsiteX7" fmla="*/ 0 w 155114"/>
                  <a:gd name="connsiteY7" fmla="*/ 90468 h 180936"/>
                  <a:gd name="connsiteX8" fmla="*/ 6059 w 155114"/>
                  <a:gd name="connsiteY8" fmla="*/ 52217 h 180936"/>
                  <a:gd name="connsiteX9" fmla="*/ 22419 w 155114"/>
                  <a:gd name="connsiteY9" fmla="*/ 23680 h 180936"/>
                  <a:gd name="connsiteX10" fmla="*/ 47867 w 155114"/>
                  <a:gd name="connsiteY10" fmla="*/ 6072 h 180936"/>
                  <a:gd name="connsiteX11" fmla="*/ 81193 w 155114"/>
                  <a:gd name="connsiteY11" fmla="*/ 0 h 180936"/>
                  <a:gd name="connsiteX12" fmla="*/ 130878 w 155114"/>
                  <a:gd name="connsiteY12" fmla="*/ 14572 h 180936"/>
                  <a:gd name="connsiteX13" fmla="*/ 154509 w 155114"/>
                  <a:gd name="connsiteY13" fmla="*/ 57074 h 180936"/>
                  <a:gd name="connsiteX14" fmla="*/ 133907 w 155114"/>
                  <a:gd name="connsiteY14" fmla="*/ 60717 h 180936"/>
                  <a:gd name="connsiteX15" fmla="*/ 117548 w 155114"/>
                  <a:gd name="connsiteY15" fmla="*/ 31573 h 180936"/>
                  <a:gd name="connsiteX16" fmla="*/ 81193 w 155114"/>
                  <a:gd name="connsiteY16" fmla="*/ 20037 h 180936"/>
                  <a:gd name="connsiteX17" fmla="*/ 55138 w 155114"/>
                  <a:gd name="connsiteY17" fmla="*/ 25501 h 180936"/>
                  <a:gd name="connsiteX18" fmla="*/ 36355 w 155114"/>
                  <a:gd name="connsiteY18" fmla="*/ 40073 h 180936"/>
                  <a:gd name="connsiteX19" fmla="*/ 24843 w 155114"/>
                  <a:gd name="connsiteY19" fmla="*/ 62538 h 180936"/>
                  <a:gd name="connsiteX20" fmla="*/ 21207 w 155114"/>
                  <a:gd name="connsiteY20" fmla="*/ 91683 h 180936"/>
                  <a:gd name="connsiteX21" fmla="*/ 36961 w 155114"/>
                  <a:gd name="connsiteY21" fmla="*/ 142685 h 180936"/>
                  <a:gd name="connsiteX22" fmla="*/ 81799 w 155114"/>
                  <a:gd name="connsiteY22" fmla="*/ 160900 h 180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5114" h="180936">
                    <a:moveTo>
                      <a:pt x="81799" y="160900"/>
                    </a:moveTo>
                    <a:cubicBezTo>
                      <a:pt x="97553" y="160900"/>
                      <a:pt x="109671" y="157257"/>
                      <a:pt x="118154" y="149971"/>
                    </a:cubicBezTo>
                    <a:cubicBezTo>
                      <a:pt x="126636" y="142685"/>
                      <a:pt x="132090" y="132970"/>
                      <a:pt x="134513" y="120219"/>
                    </a:cubicBezTo>
                    <a:lnTo>
                      <a:pt x="155115" y="123862"/>
                    </a:lnTo>
                    <a:cubicBezTo>
                      <a:pt x="152085" y="142077"/>
                      <a:pt x="143602" y="156650"/>
                      <a:pt x="130878" y="166364"/>
                    </a:cubicBezTo>
                    <a:cubicBezTo>
                      <a:pt x="118154" y="176079"/>
                      <a:pt x="101794" y="180936"/>
                      <a:pt x="81193" y="180936"/>
                    </a:cubicBezTo>
                    <a:cubicBezTo>
                      <a:pt x="56350" y="180936"/>
                      <a:pt x="36355" y="173043"/>
                      <a:pt x="21813" y="156650"/>
                    </a:cubicBezTo>
                    <a:cubicBezTo>
                      <a:pt x="7271" y="140256"/>
                      <a:pt x="0" y="118398"/>
                      <a:pt x="0" y="90468"/>
                    </a:cubicBezTo>
                    <a:cubicBezTo>
                      <a:pt x="0" y="75896"/>
                      <a:pt x="1818" y="63146"/>
                      <a:pt x="6059" y="52217"/>
                    </a:cubicBezTo>
                    <a:cubicBezTo>
                      <a:pt x="9695" y="40680"/>
                      <a:pt x="15754" y="31573"/>
                      <a:pt x="22419" y="23680"/>
                    </a:cubicBezTo>
                    <a:cubicBezTo>
                      <a:pt x="29690" y="15786"/>
                      <a:pt x="38173" y="9715"/>
                      <a:pt x="47867" y="6072"/>
                    </a:cubicBezTo>
                    <a:cubicBezTo>
                      <a:pt x="58168" y="1822"/>
                      <a:pt x="69074" y="0"/>
                      <a:pt x="81193" y="0"/>
                    </a:cubicBezTo>
                    <a:cubicBezTo>
                      <a:pt x="101794" y="0"/>
                      <a:pt x="118154" y="4857"/>
                      <a:pt x="130878" y="14572"/>
                    </a:cubicBezTo>
                    <a:cubicBezTo>
                      <a:pt x="143602" y="24287"/>
                      <a:pt x="151479" y="38859"/>
                      <a:pt x="154509" y="57074"/>
                    </a:cubicBezTo>
                    <a:lnTo>
                      <a:pt x="133907" y="60717"/>
                    </a:lnTo>
                    <a:cubicBezTo>
                      <a:pt x="131484" y="49181"/>
                      <a:pt x="126031" y="39466"/>
                      <a:pt x="117548" y="31573"/>
                    </a:cubicBezTo>
                    <a:cubicBezTo>
                      <a:pt x="109065" y="23680"/>
                      <a:pt x="96947" y="20037"/>
                      <a:pt x="81193" y="20037"/>
                    </a:cubicBezTo>
                    <a:cubicBezTo>
                      <a:pt x="71498" y="20037"/>
                      <a:pt x="63015" y="21858"/>
                      <a:pt x="55138" y="25501"/>
                    </a:cubicBezTo>
                    <a:cubicBezTo>
                      <a:pt x="47867" y="29144"/>
                      <a:pt x="41202" y="34001"/>
                      <a:pt x="36355" y="40073"/>
                    </a:cubicBezTo>
                    <a:cubicBezTo>
                      <a:pt x="31508" y="46145"/>
                      <a:pt x="27872" y="53431"/>
                      <a:pt x="24843" y="62538"/>
                    </a:cubicBezTo>
                    <a:cubicBezTo>
                      <a:pt x="22419" y="71039"/>
                      <a:pt x="21207" y="80753"/>
                      <a:pt x="21207" y="91683"/>
                    </a:cubicBezTo>
                    <a:cubicBezTo>
                      <a:pt x="21207" y="112933"/>
                      <a:pt x="26660" y="129934"/>
                      <a:pt x="36961" y="142685"/>
                    </a:cubicBezTo>
                    <a:cubicBezTo>
                      <a:pt x="47867" y="154828"/>
                      <a:pt x="62409" y="160900"/>
                      <a:pt x="81799" y="160900"/>
                    </a:cubicBezTo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95F7A21D-6CE6-3D40-87B8-A27DCD746457}"/>
                  </a:ext>
                </a:extLst>
              </p:cNvPr>
              <p:cNvSpPr/>
              <p:nvPr/>
            </p:nvSpPr>
            <p:spPr>
              <a:xfrm>
                <a:off x="542858" y="5472210"/>
                <a:ext cx="115729" cy="128719"/>
              </a:xfrm>
              <a:custGeom>
                <a:avLst/>
                <a:gdLst>
                  <a:gd name="connsiteX0" fmla="*/ 58774 w 115729"/>
                  <a:gd name="connsiteY0" fmla="*/ 109898 h 128719"/>
                  <a:gd name="connsiteX1" fmla="*/ 86646 w 115729"/>
                  <a:gd name="connsiteY1" fmla="*/ 97754 h 128719"/>
                  <a:gd name="connsiteX2" fmla="*/ 95735 w 115729"/>
                  <a:gd name="connsiteY2" fmla="*/ 63753 h 128719"/>
                  <a:gd name="connsiteX3" fmla="*/ 86646 w 115729"/>
                  <a:gd name="connsiteY3" fmla="*/ 29751 h 128719"/>
                  <a:gd name="connsiteX4" fmla="*/ 58774 w 115729"/>
                  <a:gd name="connsiteY4" fmla="*/ 17608 h 128719"/>
                  <a:gd name="connsiteX5" fmla="*/ 30902 w 115729"/>
                  <a:gd name="connsiteY5" fmla="*/ 29751 h 128719"/>
                  <a:gd name="connsiteX6" fmla="*/ 21207 w 115729"/>
                  <a:gd name="connsiteY6" fmla="*/ 63753 h 128719"/>
                  <a:gd name="connsiteX7" fmla="*/ 31508 w 115729"/>
                  <a:gd name="connsiteY7" fmla="*/ 97754 h 128719"/>
                  <a:gd name="connsiteX8" fmla="*/ 58774 w 115729"/>
                  <a:gd name="connsiteY8" fmla="*/ 109898 h 128719"/>
                  <a:gd name="connsiteX9" fmla="*/ 58774 w 115729"/>
                  <a:gd name="connsiteY9" fmla="*/ 128720 h 128719"/>
                  <a:gd name="connsiteX10" fmla="*/ 35143 w 115729"/>
                  <a:gd name="connsiteY10" fmla="*/ 124470 h 128719"/>
                  <a:gd name="connsiteX11" fmla="*/ 16360 w 115729"/>
                  <a:gd name="connsiteY11" fmla="*/ 112326 h 128719"/>
                  <a:gd name="connsiteX12" fmla="*/ 4241 w 115729"/>
                  <a:gd name="connsiteY12" fmla="*/ 91683 h 128719"/>
                  <a:gd name="connsiteX13" fmla="*/ 0 w 115729"/>
                  <a:gd name="connsiteY13" fmla="*/ 64360 h 128719"/>
                  <a:gd name="connsiteX14" fmla="*/ 16360 w 115729"/>
                  <a:gd name="connsiteY14" fmla="*/ 17001 h 128719"/>
                  <a:gd name="connsiteX15" fmla="*/ 58774 w 115729"/>
                  <a:gd name="connsiteY15" fmla="*/ 0 h 128719"/>
                  <a:gd name="connsiteX16" fmla="*/ 99976 w 115729"/>
                  <a:gd name="connsiteY16" fmla="*/ 17001 h 128719"/>
                  <a:gd name="connsiteX17" fmla="*/ 115730 w 115729"/>
                  <a:gd name="connsiteY17" fmla="*/ 64360 h 128719"/>
                  <a:gd name="connsiteX18" fmla="*/ 99976 w 115729"/>
                  <a:gd name="connsiteY18" fmla="*/ 111719 h 128719"/>
                  <a:gd name="connsiteX19" fmla="*/ 58774 w 115729"/>
                  <a:gd name="connsiteY19" fmla="*/ 128720 h 128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5729" h="128719">
                    <a:moveTo>
                      <a:pt x="58774" y="109898"/>
                    </a:moveTo>
                    <a:cubicBezTo>
                      <a:pt x="70892" y="109898"/>
                      <a:pt x="79981" y="105647"/>
                      <a:pt x="86646" y="97754"/>
                    </a:cubicBezTo>
                    <a:cubicBezTo>
                      <a:pt x="92705" y="89254"/>
                      <a:pt x="95735" y="78325"/>
                      <a:pt x="95735" y="63753"/>
                    </a:cubicBezTo>
                    <a:cubicBezTo>
                      <a:pt x="95735" y="49181"/>
                      <a:pt x="92705" y="38252"/>
                      <a:pt x="86646" y="29751"/>
                    </a:cubicBezTo>
                    <a:cubicBezTo>
                      <a:pt x="80587" y="21858"/>
                      <a:pt x="71498" y="17608"/>
                      <a:pt x="58774" y="17608"/>
                    </a:cubicBezTo>
                    <a:cubicBezTo>
                      <a:pt x="46656" y="17608"/>
                      <a:pt x="37567" y="21858"/>
                      <a:pt x="30902" y="29751"/>
                    </a:cubicBezTo>
                    <a:cubicBezTo>
                      <a:pt x="24237" y="37644"/>
                      <a:pt x="21207" y="49181"/>
                      <a:pt x="21207" y="63753"/>
                    </a:cubicBezTo>
                    <a:cubicBezTo>
                      <a:pt x="21207" y="78325"/>
                      <a:pt x="24843" y="89254"/>
                      <a:pt x="31508" y="97754"/>
                    </a:cubicBezTo>
                    <a:cubicBezTo>
                      <a:pt x="38173" y="106255"/>
                      <a:pt x="47261" y="109898"/>
                      <a:pt x="58774" y="109898"/>
                    </a:cubicBezTo>
                    <a:moveTo>
                      <a:pt x="58774" y="128720"/>
                    </a:moveTo>
                    <a:cubicBezTo>
                      <a:pt x="50291" y="128720"/>
                      <a:pt x="42414" y="127505"/>
                      <a:pt x="35143" y="124470"/>
                    </a:cubicBezTo>
                    <a:cubicBezTo>
                      <a:pt x="27872" y="121434"/>
                      <a:pt x="21813" y="117184"/>
                      <a:pt x="16360" y="112326"/>
                    </a:cubicBezTo>
                    <a:cubicBezTo>
                      <a:pt x="11512" y="106862"/>
                      <a:pt x="7271" y="100183"/>
                      <a:pt x="4241" y="91683"/>
                    </a:cubicBezTo>
                    <a:cubicBezTo>
                      <a:pt x="1212" y="83789"/>
                      <a:pt x="0" y="74682"/>
                      <a:pt x="0" y="64360"/>
                    </a:cubicBezTo>
                    <a:cubicBezTo>
                      <a:pt x="0" y="43716"/>
                      <a:pt x="5453" y="27930"/>
                      <a:pt x="16360" y="17001"/>
                    </a:cubicBezTo>
                    <a:cubicBezTo>
                      <a:pt x="27266" y="6072"/>
                      <a:pt x="41202" y="0"/>
                      <a:pt x="58774" y="0"/>
                    </a:cubicBezTo>
                    <a:cubicBezTo>
                      <a:pt x="75740" y="0"/>
                      <a:pt x="89676" y="5465"/>
                      <a:pt x="99976" y="17001"/>
                    </a:cubicBezTo>
                    <a:cubicBezTo>
                      <a:pt x="110277" y="27930"/>
                      <a:pt x="115730" y="43716"/>
                      <a:pt x="115730" y="64360"/>
                    </a:cubicBezTo>
                    <a:cubicBezTo>
                      <a:pt x="115730" y="84396"/>
                      <a:pt x="110277" y="100183"/>
                      <a:pt x="99976" y="111719"/>
                    </a:cubicBezTo>
                    <a:cubicBezTo>
                      <a:pt x="89676" y="122648"/>
                      <a:pt x="76345" y="128720"/>
                      <a:pt x="58774" y="128720"/>
                    </a:cubicBezTo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26B82B9C-C334-8B4F-8B44-53E8A3865E31}"/>
                  </a:ext>
                </a:extLst>
              </p:cNvPr>
              <p:cNvSpPr/>
              <p:nvPr/>
            </p:nvSpPr>
            <p:spPr>
              <a:xfrm>
                <a:off x="690095" y="5474639"/>
                <a:ext cx="97552" cy="123862"/>
              </a:xfrm>
              <a:custGeom>
                <a:avLst/>
                <a:gdLst>
                  <a:gd name="connsiteX0" fmla="*/ 56350 w 97552"/>
                  <a:gd name="connsiteY0" fmla="*/ 69217 h 123862"/>
                  <a:gd name="connsiteX1" fmla="*/ 19995 w 97552"/>
                  <a:gd name="connsiteY1" fmla="*/ 69217 h 123862"/>
                  <a:gd name="connsiteX2" fmla="*/ 19995 w 97552"/>
                  <a:gd name="connsiteY2" fmla="*/ 105647 h 123862"/>
                  <a:gd name="connsiteX3" fmla="*/ 56350 w 97552"/>
                  <a:gd name="connsiteY3" fmla="*/ 105647 h 123862"/>
                  <a:gd name="connsiteX4" fmla="*/ 73316 w 97552"/>
                  <a:gd name="connsiteY4" fmla="*/ 100790 h 123862"/>
                  <a:gd name="connsiteX5" fmla="*/ 78163 w 97552"/>
                  <a:gd name="connsiteY5" fmla="*/ 87432 h 123862"/>
                  <a:gd name="connsiteX6" fmla="*/ 72710 w 97552"/>
                  <a:gd name="connsiteY6" fmla="*/ 73467 h 123862"/>
                  <a:gd name="connsiteX7" fmla="*/ 56350 w 97552"/>
                  <a:gd name="connsiteY7" fmla="*/ 69217 h 123862"/>
                  <a:gd name="connsiteX8" fmla="*/ 52715 w 97552"/>
                  <a:gd name="connsiteY8" fmla="*/ 17608 h 123862"/>
                  <a:gd name="connsiteX9" fmla="*/ 19995 w 97552"/>
                  <a:gd name="connsiteY9" fmla="*/ 17608 h 123862"/>
                  <a:gd name="connsiteX10" fmla="*/ 19995 w 97552"/>
                  <a:gd name="connsiteY10" fmla="*/ 52216 h 123862"/>
                  <a:gd name="connsiteX11" fmla="*/ 54532 w 97552"/>
                  <a:gd name="connsiteY11" fmla="*/ 52216 h 123862"/>
                  <a:gd name="connsiteX12" fmla="*/ 69680 w 97552"/>
                  <a:gd name="connsiteY12" fmla="*/ 47966 h 123862"/>
                  <a:gd name="connsiteX13" fmla="*/ 74528 w 97552"/>
                  <a:gd name="connsiteY13" fmla="*/ 34609 h 123862"/>
                  <a:gd name="connsiteX14" fmla="*/ 69680 w 97552"/>
                  <a:gd name="connsiteY14" fmla="*/ 21251 h 123862"/>
                  <a:gd name="connsiteX15" fmla="*/ 52715 w 97552"/>
                  <a:gd name="connsiteY15" fmla="*/ 17608 h 123862"/>
                  <a:gd name="connsiteX16" fmla="*/ 0 w 97552"/>
                  <a:gd name="connsiteY16" fmla="*/ 123255 h 123862"/>
                  <a:gd name="connsiteX17" fmla="*/ 0 w 97552"/>
                  <a:gd name="connsiteY17" fmla="*/ 0 h 123862"/>
                  <a:gd name="connsiteX18" fmla="*/ 52715 w 97552"/>
                  <a:gd name="connsiteY18" fmla="*/ 0 h 123862"/>
                  <a:gd name="connsiteX19" fmla="*/ 83616 w 97552"/>
                  <a:gd name="connsiteY19" fmla="*/ 8500 h 123862"/>
                  <a:gd name="connsiteX20" fmla="*/ 94523 w 97552"/>
                  <a:gd name="connsiteY20" fmla="*/ 33394 h 123862"/>
                  <a:gd name="connsiteX21" fmla="*/ 90887 w 97552"/>
                  <a:gd name="connsiteY21" fmla="*/ 47966 h 123862"/>
                  <a:gd name="connsiteX22" fmla="*/ 76951 w 97552"/>
                  <a:gd name="connsiteY22" fmla="*/ 59502 h 123862"/>
                  <a:gd name="connsiteX23" fmla="*/ 92705 w 97552"/>
                  <a:gd name="connsiteY23" fmla="*/ 70432 h 123862"/>
                  <a:gd name="connsiteX24" fmla="*/ 97553 w 97552"/>
                  <a:gd name="connsiteY24" fmla="*/ 88647 h 123862"/>
                  <a:gd name="connsiteX25" fmla="*/ 87858 w 97552"/>
                  <a:gd name="connsiteY25" fmla="*/ 114148 h 123862"/>
                  <a:gd name="connsiteX26" fmla="*/ 56350 w 97552"/>
                  <a:gd name="connsiteY26" fmla="*/ 123862 h 123862"/>
                  <a:gd name="connsiteX27" fmla="*/ 0 w 97552"/>
                  <a:gd name="connsiteY27" fmla="*/ 123862 h 12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7552" h="123862">
                    <a:moveTo>
                      <a:pt x="56350" y="69217"/>
                    </a:moveTo>
                    <a:lnTo>
                      <a:pt x="19995" y="69217"/>
                    </a:lnTo>
                    <a:lnTo>
                      <a:pt x="19995" y="105647"/>
                    </a:lnTo>
                    <a:lnTo>
                      <a:pt x="56350" y="105647"/>
                    </a:lnTo>
                    <a:cubicBezTo>
                      <a:pt x="64227" y="105647"/>
                      <a:pt x="69680" y="103826"/>
                      <a:pt x="73316" y="100790"/>
                    </a:cubicBezTo>
                    <a:cubicBezTo>
                      <a:pt x="76345" y="97754"/>
                      <a:pt x="78163" y="93504"/>
                      <a:pt x="78163" y="87432"/>
                    </a:cubicBezTo>
                    <a:cubicBezTo>
                      <a:pt x="78163" y="80753"/>
                      <a:pt x="76345" y="76503"/>
                      <a:pt x="72710" y="73467"/>
                    </a:cubicBezTo>
                    <a:cubicBezTo>
                      <a:pt x="69680" y="71039"/>
                      <a:pt x="64227" y="69217"/>
                      <a:pt x="56350" y="69217"/>
                    </a:cubicBezTo>
                    <a:moveTo>
                      <a:pt x="52715" y="17608"/>
                    </a:moveTo>
                    <a:lnTo>
                      <a:pt x="19995" y="17608"/>
                    </a:lnTo>
                    <a:lnTo>
                      <a:pt x="19995" y="52216"/>
                    </a:lnTo>
                    <a:lnTo>
                      <a:pt x="54532" y="52216"/>
                    </a:lnTo>
                    <a:cubicBezTo>
                      <a:pt x="61198" y="52216"/>
                      <a:pt x="66651" y="51002"/>
                      <a:pt x="69680" y="47966"/>
                    </a:cubicBezTo>
                    <a:cubicBezTo>
                      <a:pt x="73316" y="44930"/>
                      <a:pt x="74528" y="40680"/>
                      <a:pt x="74528" y="34609"/>
                    </a:cubicBezTo>
                    <a:cubicBezTo>
                      <a:pt x="74528" y="28537"/>
                      <a:pt x="72710" y="24287"/>
                      <a:pt x="69680" y="21251"/>
                    </a:cubicBezTo>
                    <a:cubicBezTo>
                      <a:pt x="67257" y="19429"/>
                      <a:pt x="61198" y="17608"/>
                      <a:pt x="52715" y="17608"/>
                    </a:cubicBezTo>
                    <a:moveTo>
                      <a:pt x="0" y="123255"/>
                    </a:moveTo>
                    <a:lnTo>
                      <a:pt x="0" y="0"/>
                    </a:lnTo>
                    <a:lnTo>
                      <a:pt x="52715" y="0"/>
                    </a:lnTo>
                    <a:cubicBezTo>
                      <a:pt x="66045" y="0"/>
                      <a:pt x="76345" y="3036"/>
                      <a:pt x="83616" y="8500"/>
                    </a:cubicBezTo>
                    <a:cubicBezTo>
                      <a:pt x="90887" y="13965"/>
                      <a:pt x="94523" y="22465"/>
                      <a:pt x="94523" y="33394"/>
                    </a:cubicBezTo>
                    <a:cubicBezTo>
                      <a:pt x="94523" y="38252"/>
                      <a:pt x="93311" y="43109"/>
                      <a:pt x="90887" y="47966"/>
                    </a:cubicBezTo>
                    <a:cubicBezTo>
                      <a:pt x="88464" y="52824"/>
                      <a:pt x="84222" y="57074"/>
                      <a:pt x="76951" y="59502"/>
                    </a:cubicBezTo>
                    <a:cubicBezTo>
                      <a:pt x="84222" y="61931"/>
                      <a:pt x="89676" y="65574"/>
                      <a:pt x="92705" y="70432"/>
                    </a:cubicBezTo>
                    <a:cubicBezTo>
                      <a:pt x="95735" y="75289"/>
                      <a:pt x="97553" y="81361"/>
                      <a:pt x="97553" y="88647"/>
                    </a:cubicBezTo>
                    <a:cubicBezTo>
                      <a:pt x="97553" y="98968"/>
                      <a:pt x="94523" y="107469"/>
                      <a:pt x="87858" y="114148"/>
                    </a:cubicBezTo>
                    <a:cubicBezTo>
                      <a:pt x="81193" y="120219"/>
                      <a:pt x="70892" y="123862"/>
                      <a:pt x="56350" y="123862"/>
                    </a:cubicBezTo>
                    <a:lnTo>
                      <a:pt x="0" y="123862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74343383-0ABD-2B40-A082-B3607EEAF702}"/>
                  </a:ext>
                </a:extLst>
              </p:cNvPr>
              <p:cNvSpPr/>
              <p:nvPr/>
            </p:nvSpPr>
            <p:spPr>
              <a:xfrm>
                <a:off x="810673" y="5472818"/>
                <a:ext cx="110276" cy="128112"/>
              </a:xfrm>
              <a:custGeom>
                <a:avLst/>
                <a:gdLst>
                  <a:gd name="connsiteX0" fmla="*/ 57562 w 110276"/>
                  <a:gd name="connsiteY0" fmla="*/ 17001 h 128112"/>
                  <a:gd name="connsiteX1" fmla="*/ 33931 w 110276"/>
                  <a:gd name="connsiteY1" fmla="*/ 26108 h 128112"/>
                  <a:gd name="connsiteX2" fmla="*/ 21813 w 110276"/>
                  <a:gd name="connsiteY2" fmla="*/ 49788 h 128112"/>
                  <a:gd name="connsiteX3" fmla="*/ 90887 w 110276"/>
                  <a:gd name="connsiteY3" fmla="*/ 49788 h 128112"/>
                  <a:gd name="connsiteX4" fmla="*/ 82405 w 110276"/>
                  <a:gd name="connsiteY4" fmla="*/ 26108 h 128112"/>
                  <a:gd name="connsiteX5" fmla="*/ 57562 w 110276"/>
                  <a:gd name="connsiteY5" fmla="*/ 17001 h 128112"/>
                  <a:gd name="connsiteX6" fmla="*/ 110277 w 110276"/>
                  <a:gd name="connsiteY6" fmla="*/ 67396 h 128112"/>
                  <a:gd name="connsiteX7" fmla="*/ 20601 w 110276"/>
                  <a:gd name="connsiteY7" fmla="*/ 67396 h 128112"/>
                  <a:gd name="connsiteX8" fmla="*/ 32114 w 110276"/>
                  <a:gd name="connsiteY8" fmla="*/ 98969 h 128112"/>
                  <a:gd name="connsiteX9" fmla="*/ 58168 w 110276"/>
                  <a:gd name="connsiteY9" fmla="*/ 109897 h 128112"/>
                  <a:gd name="connsiteX10" fmla="*/ 80587 w 110276"/>
                  <a:gd name="connsiteY10" fmla="*/ 103219 h 128112"/>
                  <a:gd name="connsiteX11" fmla="*/ 90887 w 110276"/>
                  <a:gd name="connsiteY11" fmla="*/ 87432 h 128112"/>
                  <a:gd name="connsiteX12" fmla="*/ 110277 w 110276"/>
                  <a:gd name="connsiteY12" fmla="*/ 91075 h 128112"/>
                  <a:gd name="connsiteX13" fmla="*/ 92099 w 110276"/>
                  <a:gd name="connsiteY13" fmla="*/ 118398 h 128112"/>
                  <a:gd name="connsiteX14" fmla="*/ 57562 w 110276"/>
                  <a:gd name="connsiteY14" fmla="*/ 128113 h 128112"/>
                  <a:gd name="connsiteX15" fmla="*/ 15754 w 110276"/>
                  <a:gd name="connsiteY15" fmla="*/ 111112 h 128112"/>
                  <a:gd name="connsiteX16" fmla="*/ 0 w 110276"/>
                  <a:gd name="connsiteY16" fmla="*/ 63753 h 128112"/>
                  <a:gd name="connsiteX17" fmla="*/ 4241 w 110276"/>
                  <a:gd name="connsiteY17" fmla="*/ 36430 h 128112"/>
                  <a:gd name="connsiteX18" fmla="*/ 16360 w 110276"/>
                  <a:gd name="connsiteY18" fmla="*/ 16394 h 128112"/>
                  <a:gd name="connsiteX19" fmla="*/ 34537 w 110276"/>
                  <a:gd name="connsiteY19" fmla="*/ 4250 h 128112"/>
                  <a:gd name="connsiteX20" fmla="*/ 56956 w 110276"/>
                  <a:gd name="connsiteY20" fmla="*/ 0 h 128112"/>
                  <a:gd name="connsiteX21" fmla="*/ 95735 w 110276"/>
                  <a:gd name="connsiteY21" fmla="*/ 15786 h 128112"/>
                  <a:gd name="connsiteX22" fmla="*/ 110277 w 110276"/>
                  <a:gd name="connsiteY22" fmla="*/ 59503 h 128112"/>
                  <a:gd name="connsiteX23" fmla="*/ 110277 w 110276"/>
                  <a:gd name="connsiteY23" fmla="*/ 67396 h 12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0276" h="128112">
                    <a:moveTo>
                      <a:pt x="57562" y="17001"/>
                    </a:moveTo>
                    <a:cubicBezTo>
                      <a:pt x="47867" y="17001"/>
                      <a:pt x="39991" y="20037"/>
                      <a:pt x="33931" y="26108"/>
                    </a:cubicBezTo>
                    <a:cubicBezTo>
                      <a:pt x="27266" y="32180"/>
                      <a:pt x="23631" y="40073"/>
                      <a:pt x="21813" y="49788"/>
                    </a:cubicBezTo>
                    <a:lnTo>
                      <a:pt x="90887" y="49788"/>
                    </a:lnTo>
                    <a:cubicBezTo>
                      <a:pt x="90282" y="40073"/>
                      <a:pt x="87252" y="32180"/>
                      <a:pt x="82405" y="26108"/>
                    </a:cubicBezTo>
                    <a:cubicBezTo>
                      <a:pt x="75740" y="20037"/>
                      <a:pt x="67863" y="17001"/>
                      <a:pt x="57562" y="17001"/>
                    </a:cubicBezTo>
                    <a:moveTo>
                      <a:pt x="110277" y="67396"/>
                    </a:moveTo>
                    <a:lnTo>
                      <a:pt x="20601" y="67396"/>
                    </a:lnTo>
                    <a:cubicBezTo>
                      <a:pt x="21207" y="81361"/>
                      <a:pt x="24843" y="91682"/>
                      <a:pt x="32114" y="98969"/>
                    </a:cubicBezTo>
                    <a:cubicBezTo>
                      <a:pt x="38779" y="106255"/>
                      <a:pt x="47867" y="109897"/>
                      <a:pt x="58168" y="109897"/>
                    </a:cubicBezTo>
                    <a:cubicBezTo>
                      <a:pt x="67863" y="109897"/>
                      <a:pt x="75134" y="107469"/>
                      <a:pt x="80587" y="103219"/>
                    </a:cubicBezTo>
                    <a:cubicBezTo>
                      <a:pt x="86040" y="98969"/>
                      <a:pt x="89070" y="93504"/>
                      <a:pt x="90887" y="87432"/>
                    </a:cubicBezTo>
                    <a:lnTo>
                      <a:pt x="110277" y="91075"/>
                    </a:lnTo>
                    <a:cubicBezTo>
                      <a:pt x="107247" y="102611"/>
                      <a:pt x="101188" y="111719"/>
                      <a:pt x="92099" y="118398"/>
                    </a:cubicBezTo>
                    <a:cubicBezTo>
                      <a:pt x="83011" y="125077"/>
                      <a:pt x="71498" y="128113"/>
                      <a:pt x="57562" y="128113"/>
                    </a:cubicBezTo>
                    <a:cubicBezTo>
                      <a:pt x="39991" y="128113"/>
                      <a:pt x="26054" y="122648"/>
                      <a:pt x="15754" y="111112"/>
                    </a:cubicBezTo>
                    <a:cubicBezTo>
                      <a:pt x="5453" y="99576"/>
                      <a:pt x="0" y="83789"/>
                      <a:pt x="0" y="63753"/>
                    </a:cubicBezTo>
                    <a:cubicBezTo>
                      <a:pt x="0" y="53431"/>
                      <a:pt x="1212" y="44323"/>
                      <a:pt x="4241" y="36430"/>
                    </a:cubicBezTo>
                    <a:cubicBezTo>
                      <a:pt x="7271" y="28537"/>
                      <a:pt x="11512" y="21858"/>
                      <a:pt x="16360" y="16394"/>
                    </a:cubicBezTo>
                    <a:cubicBezTo>
                      <a:pt x="21207" y="10929"/>
                      <a:pt x="27872" y="6679"/>
                      <a:pt x="34537" y="4250"/>
                    </a:cubicBezTo>
                    <a:cubicBezTo>
                      <a:pt x="41808" y="1214"/>
                      <a:pt x="49079" y="0"/>
                      <a:pt x="56956" y="0"/>
                    </a:cubicBezTo>
                    <a:cubicBezTo>
                      <a:pt x="73316" y="0"/>
                      <a:pt x="86040" y="5464"/>
                      <a:pt x="95735" y="15786"/>
                    </a:cubicBezTo>
                    <a:cubicBezTo>
                      <a:pt x="105429" y="26108"/>
                      <a:pt x="110277" y="40680"/>
                      <a:pt x="110277" y="59503"/>
                    </a:cubicBezTo>
                    <a:lnTo>
                      <a:pt x="110277" y="67396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9B15B812-661C-8541-A3A5-7627839E7AD2}"/>
                  </a:ext>
                </a:extLst>
              </p:cNvPr>
              <p:cNvSpPr/>
              <p:nvPr/>
            </p:nvSpPr>
            <p:spPr>
              <a:xfrm>
                <a:off x="951245" y="5471603"/>
                <a:ext cx="116335" cy="176686"/>
              </a:xfrm>
              <a:custGeom>
                <a:avLst/>
                <a:gdLst>
                  <a:gd name="connsiteX0" fmla="*/ 20601 w 116335"/>
                  <a:gd name="connsiteY0" fmla="*/ 74682 h 176686"/>
                  <a:gd name="connsiteX1" fmla="*/ 32114 w 116335"/>
                  <a:gd name="connsiteY1" fmla="*/ 100790 h 176686"/>
                  <a:gd name="connsiteX2" fmla="*/ 59380 w 116335"/>
                  <a:gd name="connsiteY2" fmla="*/ 110505 h 176686"/>
                  <a:gd name="connsiteX3" fmla="*/ 86040 w 116335"/>
                  <a:gd name="connsiteY3" fmla="*/ 97754 h 176686"/>
                  <a:gd name="connsiteX4" fmla="*/ 95735 w 116335"/>
                  <a:gd name="connsiteY4" fmla="*/ 63753 h 176686"/>
                  <a:gd name="connsiteX5" fmla="*/ 86040 w 116335"/>
                  <a:gd name="connsiteY5" fmla="*/ 30966 h 176686"/>
                  <a:gd name="connsiteX6" fmla="*/ 58774 w 116335"/>
                  <a:gd name="connsiteY6" fmla="*/ 18215 h 176686"/>
                  <a:gd name="connsiteX7" fmla="*/ 44838 w 116335"/>
                  <a:gd name="connsiteY7" fmla="*/ 20644 h 176686"/>
                  <a:gd name="connsiteX8" fmla="*/ 32719 w 116335"/>
                  <a:gd name="connsiteY8" fmla="*/ 28537 h 176686"/>
                  <a:gd name="connsiteX9" fmla="*/ 24237 w 116335"/>
                  <a:gd name="connsiteY9" fmla="*/ 41287 h 176686"/>
                  <a:gd name="connsiteX10" fmla="*/ 21207 w 116335"/>
                  <a:gd name="connsiteY10" fmla="*/ 58895 h 176686"/>
                  <a:gd name="connsiteX11" fmla="*/ 21207 w 116335"/>
                  <a:gd name="connsiteY11" fmla="*/ 74682 h 176686"/>
                  <a:gd name="connsiteX12" fmla="*/ 0 w 116335"/>
                  <a:gd name="connsiteY12" fmla="*/ 176686 h 176686"/>
                  <a:gd name="connsiteX13" fmla="*/ 0 w 116335"/>
                  <a:gd name="connsiteY13" fmla="*/ 3036 h 176686"/>
                  <a:gd name="connsiteX14" fmla="*/ 20601 w 116335"/>
                  <a:gd name="connsiteY14" fmla="*/ 3036 h 176686"/>
                  <a:gd name="connsiteX15" fmla="*/ 20601 w 116335"/>
                  <a:gd name="connsiteY15" fmla="*/ 19429 h 176686"/>
                  <a:gd name="connsiteX16" fmla="*/ 38779 w 116335"/>
                  <a:gd name="connsiteY16" fmla="*/ 4857 h 176686"/>
                  <a:gd name="connsiteX17" fmla="*/ 62409 w 116335"/>
                  <a:gd name="connsiteY17" fmla="*/ 0 h 176686"/>
                  <a:gd name="connsiteX18" fmla="*/ 83616 w 116335"/>
                  <a:gd name="connsiteY18" fmla="*/ 4250 h 176686"/>
                  <a:gd name="connsiteX19" fmla="*/ 100582 w 116335"/>
                  <a:gd name="connsiteY19" fmla="*/ 16394 h 176686"/>
                  <a:gd name="connsiteX20" fmla="*/ 112094 w 116335"/>
                  <a:gd name="connsiteY20" fmla="*/ 36430 h 176686"/>
                  <a:gd name="connsiteX21" fmla="*/ 116336 w 116335"/>
                  <a:gd name="connsiteY21" fmla="*/ 63753 h 176686"/>
                  <a:gd name="connsiteX22" fmla="*/ 100582 w 116335"/>
                  <a:gd name="connsiteY22" fmla="*/ 111719 h 176686"/>
                  <a:gd name="connsiteX23" fmla="*/ 58774 w 116335"/>
                  <a:gd name="connsiteY23" fmla="*/ 129327 h 176686"/>
                  <a:gd name="connsiteX24" fmla="*/ 36961 w 116335"/>
                  <a:gd name="connsiteY24" fmla="*/ 125077 h 176686"/>
                  <a:gd name="connsiteX25" fmla="*/ 20601 w 116335"/>
                  <a:gd name="connsiteY25" fmla="*/ 112933 h 176686"/>
                  <a:gd name="connsiteX26" fmla="*/ 20601 w 116335"/>
                  <a:gd name="connsiteY26" fmla="*/ 176686 h 176686"/>
                  <a:gd name="connsiteX27" fmla="*/ 0 w 116335"/>
                  <a:gd name="connsiteY27" fmla="*/ 176686 h 176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6335" h="176686">
                    <a:moveTo>
                      <a:pt x="20601" y="74682"/>
                    </a:moveTo>
                    <a:cubicBezTo>
                      <a:pt x="20601" y="86218"/>
                      <a:pt x="24237" y="94718"/>
                      <a:pt x="32114" y="100790"/>
                    </a:cubicBezTo>
                    <a:cubicBezTo>
                      <a:pt x="39990" y="106862"/>
                      <a:pt x="49079" y="110505"/>
                      <a:pt x="59380" y="110505"/>
                    </a:cubicBezTo>
                    <a:cubicBezTo>
                      <a:pt x="70892" y="110505"/>
                      <a:pt x="79375" y="106255"/>
                      <a:pt x="86040" y="97754"/>
                    </a:cubicBezTo>
                    <a:cubicBezTo>
                      <a:pt x="92705" y="89254"/>
                      <a:pt x="95735" y="78325"/>
                      <a:pt x="95735" y="63753"/>
                    </a:cubicBezTo>
                    <a:cubicBezTo>
                      <a:pt x="95735" y="50395"/>
                      <a:pt x="92705" y="39466"/>
                      <a:pt x="86040" y="30966"/>
                    </a:cubicBezTo>
                    <a:cubicBezTo>
                      <a:pt x="79375" y="22465"/>
                      <a:pt x="70286" y="18215"/>
                      <a:pt x="58774" y="18215"/>
                    </a:cubicBezTo>
                    <a:cubicBezTo>
                      <a:pt x="53927" y="18215"/>
                      <a:pt x="49079" y="18822"/>
                      <a:pt x="44838" y="20644"/>
                    </a:cubicBezTo>
                    <a:cubicBezTo>
                      <a:pt x="40596" y="22465"/>
                      <a:pt x="36355" y="24894"/>
                      <a:pt x="32719" y="28537"/>
                    </a:cubicBezTo>
                    <a:cubicBezTo>
                      <a:pt x="29084" y="32180"/>
                      <a:pt x="26054" y="36430"/>
                      <a:pt x="24237" y="41287"/>
                    </a:cubicBezTo>
                    <a:cubicBezTo>
                      <a:pt x="21813" y="46752"/>
                      <a:pt x="21207" y="52216"/>
                      <a:pt x="21207" y="58895"/>
                    </a:cubicBezTo>
                    <a:lnTo>
                      <a:pt x="21207" y="74682"/>
                    </a:lnTo>
                    <a:close/>
                    <a:moveTo>
                      <a:pt x="0" y="176686"/>
                    </a:moveTo>
                    <a:lnTo>
                      <a:pt x="0" y="3036"/>
                    </a:lnTo>
                    <a:lnTo>
                      <a:pt x="20601" y="3036"/>
                    </a:lnTo>
                    <a:lnTo>
                      <a:pt x="20601" y="19429"/>
                    </a:lnTo>
                    <a:cubicBezTo>
                      <a:pt x="24843" y="13358"/>
                      <a:pt x="30902" y="8500"/>
                      <a:pt x="38779" y="4857"/>
                    </a:cubicBezTo>
                    <a:cubicBezTo>
                      <a:pt x="46050" y="1821"/>
                      <a:pt x="53927" y="0"/>
                      <a:pt x="62409" y="0"/>
                    </a:cubicBezTo>
                    <a:cubicBezTo>
                      <a:pt x="69680" y="0"/>
                      <a:pt x="76951" y="1214"/>
                      <a:pt x="83616" y="4250"/>
                    </a:cubicBezTo>
                    <a:cubicBezTo>
                      <a:pt x="90282" y="6679"/>
                      <a:pt x="95735" y="10929"/>
                      <a:pt x="100582" y="16394"/>
                    </a:cubicBezTo>
                    <a:cubicBezTo>
                      <a:pt x="105429" y="21858"/>
                      <a:pt x="109671" y="28537"/>
                      <a:pt x="112094" y="36430"/>
                    </a:cubicBezTo>
                    <a:cubicBezTo>
                      <a:pt x="115124" y="44323"/>
                      <a:pt x="116336" y="53431"/>
                      <a:pt x="116336" y="63753"/>
                    </a:cubicBezTo>
                    <a:cubicBezTo>
                      <a:pt x="116336" y="84396"/>
                      <a:pt x="110883" y="100183"/>
                      <a:pt x="100582" y="111719"/>
                    </a:cubicBezTo>
                    <a:cubicBezTo>
                      <a:pt x="90282" y="123255"/>
                      <a:pt x="76345" y="129327"/>
                      <a:pt x="58774" y="129327"/>
                    </a:cubicBezTo>
                    <a:cubicBezTo>
                      <a:pt x="50897" y="129327"/>
                      <a:pt x="43626" y="128113"/>
                      <a:pt x="36961" y="125077"/>
                    </a:cubicBezTo>
                    <a:cubicBezTo>
                      <a:pt x="30296" y="122041"/>
                      <a:pt x="24843" y="118398"/>
                      <a:pt x="20601" y="112933"/>
                    </a:cubicBezTo>
                    <a:lnTo>
                      <a:pt x="20601" y="176686"/>
                    </a:lnTo>
                    <a:lnTo>
                      <a:pt x="0" y="176686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8E3F17D-9289-8743-B858-55A7CC94942D}"/>
                </a:ext>
              </a:extLst>
            </p:cNvPr>
            <p:cNvSpPr/>
            <p:nvPr/>
          </p:nvSpPr>
          <p:spPr>
            <a:xfrm>
              <a:off x="1098483" y="5474639"/>
              <a:ext cx="161779" cy="123255"/>
            </a:xfrm>
            <a:custGeom>
              <a:avLst/>
              <a:gdLst>
                <a:gd name="connsiteX0" fmla="*/ 161780 w 161779"/>
                <a:gd name="connsiteY0" fmla="*/ 0 h 123255"/>
                <a:gd name="connsiteX1" fmla="*/ 161780 w 161779"/>
                <a:gd name="connsiteY1" fmla="*/ 123255 h 123255"/>
                <a:gd name="connsiteX2" fmla="*/ 0 w 161779"/>
                <a:gd name="connsiteY2" fmla="*/ 123255 h 123255"/>
                <a:gd name="connsiteX3" fmla="*/ 0 w 161779"/>
                <a:gd name="connsiteY3" fmla="*/ 0 h 123255"/>
                <a:gd name="connsiteX4" fmla="*/ 20601 w 161779"/>
                <a:gd name="connsiteY4" fmla="*/ 0 h 123255"/>
                <a:gd name="connsiteX5" fmla="*/ 20601 w 161779"/>
                <a:gd name="connsiteY5" fmla="*/ 104433 h 123255"/>
                <a:gd name="connsiteX6" fmla="*/ 70892 w 161779"/>
                <a:gd name="connsiteY6" fmla="*/ 104433 h 123255"/>
                <a:gd name="connsiteX7" fmla="*/ 70892 w 161779"/>
                <a:gd name="connsiteY7" fmla="*/ 0 h 123255"/>
                <a:gd name="connsiteX8" fmla="*/ 90887 w 161779"/>
                <a:gd name="connsiteY8" fmla="*/ 0 h 123255"/>
                <a:gd name="connsiteX9" fmla="*/ 90887 w 161779"/>
                <a:gd name="connsiteY9" fmla="*/ 104433 h 123255"/>
                <a:gd name="connsiteX10" fmla="*/ 141178 w 161779"/>
                <a:gd name="connsiteY10" fmla="*/ 104433 h 123255"/>
                <a:gd name="connsiteX11" fmla="*/ 141178 w 161779"/>
                <a:gd name="connsiteY11" fmla="*/ 0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779" h="123255">
                  <a:moveTo>
                    <a:pt x="161780" y="0"/>
                  </a:moveTo>
                  <a:lnTo>
                    <a:pt x="161780" y="123255"/>
                  </a:lnTo>
                  <a:lnTo>
                    <a:pt x="0" y="123255"/>
                  </a:lnTo>
                  <a:lnTo>
                    <a:pt x="0" y="0"/>
                  </a:lnTo>
                  <a:lnTo>
                    <a:pt x="20601" y="0"/>
                  </a:lnTo>
                  <a:lnTo>
                    <a:pt x="20601" y="104433"/>
                  </a:lnTo>
                  <a:lnTo>
                    <a:pt x="70892" y="104433"/>
                  </a:lnTo>
                  <a:lnTo>
                    <a:pt x="70892" y="0"/>
                  </a:lnTo>
                  <a:lnTo>
                    <a:pt x="90887" y="0"/>
                  </a:lnTo>
                  <a:lnTo>
                    <a:pt x="90887" y="104433"/>
                  </a:lnTo>
                  <a:lnTo>
                    <a:pt x="141178" y="104433"/>
                  </a:lnTo>
                  <a:lnTo>
                    <a:pt x="141178" y="0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54E1483-9F2B-AC4E-93A0-547C66756421}"/>
                </a:ext>
              </a:extLst>
            </p:cNvPr>
            <p:cNvSpPr/>
            <p:nvPr/>
          </p:nvSpPr>
          <p:spPr>
            <a:xfrm>
              <a:off x="1290558" y="5472818"/>
              <a:ext cx="110882" cy="128112"/>
            </a:xfrm>
            <a:custGeom>
              <a:avLst/>
              <a:gdLst>
                <a:gd name="connsiteX0" fmla="*/ 57562 w 110882"/>
                <a:gd name="connsiteY0" fmla="*/ 17001 h 128112"/>
                <a:gd name="connsiteX1" fmla="*/ 33931 w 110882"/>
                <a:gd name="connsiteY1" fmla="*/ 26108 h 128112"/>
                <a:gd name="connsiteX2" fmla="*/ 21813 w 110882"/>
                <a:gd name="connsiteY2" fmla="*/ 49788 h 128112"/>
                <a:gd name="connsiteX3" fmla="*/ 90887 w 110882"/>
                <a:gd name="connsiteY3" fmla="*/ 49788 h 128112"/>
                <a:gd name="connsiteX4" fmla="*/ 82405 w 110882"/>
                <a:gd name="connsiteY4" fmla="*/ 26108 h 128112"/>
                <a:gd name="connsiteX5" fmla="*/ 57562 w 110882"/>
                <a:gd name="connsiteY5" fmla="*/ 17001 h 128112"/>
                <a:gd name="connsiteX6" fmla="*/ 110883 w 110882"/>
                <a:gd name="connsiteY6" fmla="*/ 67396 h 128112"/>
                <a:gd name="connsiteX7" fmla="*/ 20601 w 110882"/>
                <a:gd name="connsiteY7" fmla="*/ 67396 h 128112"/>
                <a:gd name="connsiteX8" fmla="*/ 32114 w 110882"/>
                <a:gd name="connsiteY8" fmla="*/ 98969 h 128112"/>
                <a:gd name="connsiteX9" fmla="*/ 58168 w 110882"/>
                <a:gd name="connsiteY9" fmla="*/ 109897 h 128112"/>
                <a:gd name="connsiteX10" fmla="*/ 80587 w 110882"/>
                <a:gd name="connsiteY10" fmla="*/ 103219 h 128112"/>
                <a:gd name="connsiteX11" fmla="*/ 90887 w 110882"/>
                <a:gd name="connsiteY11" fmla="*/ 87432 h 128112"/>
                <a:gd name="connsiteX12" fmla="*/ 110277 w 110882"/>
                <a:gd name="connsiteY12" fmla="*/ 91075 h 128112"/>
                <a:gd name="connsiteX13" fmla="*/ 92099 w 110882"/>
                <a:gd name="connsiteY13" fmla="*/ 118398 h 128112"/>
                <a:gd name="connsiteX14" fmla="*/ 57562 w 110882"/>
                <a:gd name="connsiteY14" fmla="*/ 128113 h 128112"/>
                <a:gd name="connsiteX15" fmla="*/ 15754 w 110882"/>
                <a:gd name="connsiteY15" fmla="*/ 111112 h 128112"/>
                <a:gd name="connsiteX16" fmla="*/ 0 w 110882"/>
                <a:gd name="connsiteY16" fmla="*/ 63753 h 128112"/>
                <a:gd name="connsiteX17" fmla="*/ 4241 w 110882"/>
                <a:gd name="connsiteY17" fmla="*/ 36430 h 128112"/>
                <a:gd name="connsiteX18" fmla="*/ 16360 w 110882"/>
                <a:gd name="connsiteY18" fmla="*/ 16394 h 128112"/>
                <a:gd name="connsiteX19" fmla="*/ 34537 w 110882"/>
                <a:gd name="connsiteY19" fmla="*/ 4250 h 128112"/>
                <a:gd name="connsiteX20" fmla="*/ 56956 w 110882"/>
                <a:gd name="connsiteY20" fmla="*/ 0 h 128112"/>
                <a:gd name="connsiteX21" fmla="*/ 95735 w 110882"/>
                <a:gd name="connsiteY21" fmla="*/ 15786 h 128112"/>
                <a:gd name="connsiteX22" fmla="*/ 110277 w 110882"/>
                <a:gd name="connsiteY22" fmla="*/ 59503 h 128112"/>
                <a:gd name="connsiteX23" fmla="*/ 110277 w 110882"/>
                <a:gd name="connsiteY23" fmla="*/ 67396 h 12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882" h="128112">
                  <a:moveTo>
                    <a:pt x="57562" y="17001"/>
                  </a:moveTo>
                  <a:cubicBezTo>
                    <a:pt x="47867" y="17001"/>
                    <a:pt x="39991" y="20037"/>
                    <a:pt x="33931" y="26108"/>
                  </a:cubicBezTo>
                  <a:cubicBezTo>
                    <a:pt x="27266" y="32180"/>
                    <a:pt x="23631" y="40073"/>
                    <a:pt x="21813" y="49788"/>
                  </a:cubicBezTo>
                  <a:lnTo>
                    <a:pt x="90887" y="49788"/>
                  </a:lnTo>
                  <a:cubicBezTo>
                    <a:pt x="90282" y="40073"/>
                    <a:pt x="87252" y="32180"/>
                    <a:pt x="82405" y="26108"/>
                  </a:cubicBezTo>
                  <a:cubicBezTo>
                    <a:pt x="76345" y="20037"/>
                    <a:pt x="67863" y="17001"/>
                    <a:pt x="57562" y="17001"/>
                  </a:cubicBezTo>
                  <a:moveTo>
                    <a:pt x="110883" y="67396"/>
                  </a:moveTo>
                  <a:lnTo>
                    <a:pt x="20601" y="67396"/>
                  </a:lnTo>
                  <a:cubicBezTo>
                    <a:pt x="21207" y="81361"/>
                    <a:pt x="24843" y="91682"/>
                    <a:pt x="32114" y="98969"/>
                  </a:cubicBezTo>
                  <a:cubicBezTo>
                    <a:pt x="38779" y="106255"/>
                    <a:pt x="47867" y="109897"/>
                    <a:pt x="58168" y="109897"/>
                  </a:cubicBezTo>
                  <a:cubicBezTo>
                    <a:pt x="67863" y="109897"/>
                    <a:pt x="75134" y="107469"/>
                    <a:pt x="80587" y="103219"/>
                  </a:cubicBezTo>
                  <a:cubicBezTo>
                    <a:pt x="86040" y="98969"/>
                    <a:pt x="89070" y="93504"/>
                    <a:pt x="90887" y="87432"/>
                  </a:cubicBezTo>
                  <a:lnTo>
                    <a:pt x="110277" y="91075"/>
                  </a:lnTo>
                  <a:cubicBezTo>
                    <a:pt x="107247" y="102611"/>
                    <a:pt x="101188" y="111719"/>
                    <a:pt x="92099" y="118398"/>
                  </a:cubicBezTo>
                  <a:cubicBezTo>
                    <a:pt x="83011" y="125077"/>
                    <a:pt x="71498" y="128113"/>
                    <a:pt x="57562" y="128113"/>
                  </a:cubicBezTo>
                  <a:cubicBezTo>
                    <a:pt x="39991" y="128113"/>
                    <a:pt x="26054" y="122648"/>
                    <a:pt x="15754" y="111112"/>
                  </a:cubicBezTo>
                  <a:cubicBezTo>
                    <a:pt x="5453" y="99576"/>
                    <a:pt x="0" y="83789"/>
                    <a:pt x="0" y="63753"/>
                  </a:cubicBezTo>
                  <a:cubicBezTo>
                    <a:pt x="0" y="53431"/>
                    <a:pt x="1212" y="44323"/>
                    <a:pt x="4241" y="36430"/>
                  </a:cubicBezTo>
                  <a:cubicBezTo>
                    <a:pt x="7271" y="28537"/>
                    <a:pt x="11512" y="21858"/>
                    <a:pt x="16360" y="16394"/>
                  </a:cubicBezTo>
                  <a:cubicBezTo>
                    <a:pt x="21207" y="10929"/>
                    <a:pt x="27872" y="6679"/>
                    <a:pt x="34537" y="4250"/>
                  </a:cubicBezTo>
                  <a:cubicBezTo>
                    <a:pt x="41808" y="1214"/>
                    <a:pt x="49079" y="0"/>
                    <a:pt x="56956" y="0"/>
                  </a:cubicBezTo>
                  <a:cubicBezTo>
                    <a:pt x="73316" y="0"/>
                    <a:pt x="86040" y="5464"/>
                    <a:pt x="95735" y="15786"/>
                  </a:cubicBezTo>
                  <a:cubicBezTo>
                    <a:pt x="105429" y="26108"/>
                    <a:pt x="110277" y="40680"/>
                    <a:pt x="110277" y="59503"/>
                  </a:cubicBezTo>
                  <a:lnTo>
                    <a:pt x="110277" y="67396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51C6711-C525-4548-BB5B-1E5B822DDE63}"/>
                </a:ext>
              </a:extLst>
            </p:cNvPr>
            <p:cNvSpPr/>
            <p:nvPr/>
          </p:nvSpPr>
          <p:spPr>
            <a:xfrm>
              <a:off x="1431131" y="5474639"/>
              <a:ext cx="106035" cy="123255"/>
            </a:xfrm>
            <a:custGeom>
              <a:avLst/>
              <a:gdLst>
                <a:gd name="connsiteX0" fmla="*/ 0 w 106035"/>
                <a:gd name="connsiteY0" fmla="*/ 123255 h 123255"/>
                <a:gd name="connsiteX1" fmla="*/ 0 w 106035"/>
                <a:gd name="connsiteY1" fmla="*/ 0 h 123255"/>
                <a:gd name="connsiteX2" fmla="*/ 20601 w 106035"/>
                <a:gd name="connsiteY2" fmla="*/ 0 h 123255"/>
                <a:gd name="connsiteX3" fmla="*/ 20601 w 106035"/>
                <a:gd name="connsiteY3" fmla="*/ 50395 h 123255"/>
                <a:gd name="connsiteX4" fmla="*/ 85434 w 106035"/>
                <a:gd name="connsiteY4" fmla="*/ 50395 h 123255"/>
                <a:gd name="connsiteX5" fmla="*/ 85434 w 106035"/>
                <a:gd name="connsiteY5" fmla="*/ 0 h 123255"/>
                <a:gd name="connsiteX6" fmla="*/ 106035 w 106035"/>
                <a:gd name="connsiteY6" fmla="*/ 0 h 123255"/>
                <a:gd name="connsiteX7" fmla="*/ 106035 w 106035"/>
                <a:gd name="connsiteY7" fmla="*/ 123255 h 123255"/>
                <a:gd name="connsiteX8" fmla="*/ 85434 w 106035"/>
                <a:gd name="connsiteY8" fmla="*/ 123255 h 123255"/>
                <a:gd name="connsiteX9" fmla="*/ 85434 w 106035"/>
                <a:gd name="connsiteY9" fmla="*/ 69824 h 123255"/>
                <a:gd name="connsiteX10" fmla="*/ 20601 w 106035"/>
                <a:gd name="connsiteY10" fmla="*/ 69824 h 123255"/>
                <a:gd name="connsiteX11" fmla="*/ 20601 w 106035"/>
                <a:gd name="connsiteY11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035" h="123255">
                  <a:moveTo>
                    <a:pt x="0" y="123255"/>
                  </a:moveTo>
                  <a:lnTo>
                    <a:pt x="0" y="0"/>
                  </a:lnTo>
                  <a:lnTo>
                    <a:pt x="20601" y="0"/>
                  </a:lnTo>
                  <a:lnTo>
                    <a:pt x="20601" y="50395"/>
                  </a:lnTo>
                  <a:lnTo>
                    <a:pt x="85434" y="50395"/>
                  </a:lnTo>
                  <a:lnTo>
                    <a:pt x="85434" y="0"/>
                  </a:lnTo>
                  <a:lnTo>
                    <a:pt x="106035" y="0"/>
                  </a:lnTo>
                  <a:lnTo>
                    <a:pt x="106035" y="123255"/>
                  </a:lnTo>
                  <a:lnTo>
                    <a:pt x="85434" y="123255"/>
                  </a:lnTo>
                  <a:lnTo>
                    <a:pt x="85434" y="69824"/>
                  </a:lnTo>
                  <a:lnTo>
                    <a:pt x="20601" y="69824"/>
                  </a:lnTo>
                  <a:lnTo>
                    <a:pt x="20601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508021A-96C6-BE48-A295-51199599BC66}"/>
                </a:ext>
              </a:extLst>
            </p:cNvPr>
            <p:cNvSpPr/>
            <p:nvPr/>
          </p:nvSpPr>
          <p:spPr>
            <a:xfrm>
              <a:off x="1568674" y="5471603"/>
              <a:ext cx="109064" cy="128719"/>
            </a:xfrm>
            <a:custGeom>
              <a:avLst/>
              <a:gdLst>
                <a:gd name="connsiteX0" fmla="*/ 89676 w 109064"/>
                <a:gd name="connsiteY0" fmla="*/ 86218 h 128719"/>
                <a:gd name="connsiteX1" fmla="*/ 109065 w 109064"/>
                <a:gd name="connsiteY1" fmla="*/ 89254 h 128719"/>
                <a:gd name="connsiteX2" fmla="*/ 92705 w 109064"/>
                <a:gd name="connsiteY2" fmla="*/ 117183 h 128719"/>
                <a:gd name="connsiteX3" fmla="*/ 56956 w 109064"/>
                <a:gd name="connsiteY3" fmla="*/ 128720 h 128719"/>
                <a:gd name="connsiteX4" fmla="*/ 15754 w 109064"/>
                <a:gd name="connsiteY4" fmla="*/ 112326 h 128719"/>
                <a:gd name="connsiteX5" fmla="*/ 0 w 109064"/>
                <a:gd name="connsiteY5" fmla="*/ 64360 h 128719"/>
                <a:gd name="connsiteX6" fmla="*/ 4241 w 109064"/>
                <a:gd name="connsiteY6" fmla="*/ 35823 h 128719"/>
                <a:gd name="connsiteX7" fmla="*/ 16360 w 109064"/>
                <a:gd name="connsiteY7" fmla="*/ 15786 h 128719"/>
                <a:gd name="connsiteX8" fmla="*/ 34537 w 109064"/>
                <a:gd name="connsiteY8" fmla="*/ 3643 h 128719"/>
                <a:gd name="connsiteX9" fmla="*/ 56956 w 109064"/>
                <a:gd name="connsiteY9" fmla="*/ 0 h 128719"/>
                <a:gd name="connsiteX10" fmla="*/ 93311 w 109064"/>
                <a:gd name="connsiteY10" fmla="*/ 11536 h 128719"/>
                <a:gd name="connsiteX11" fmla="*/ 109065 w 109064"/>
                <a:gd name="connsiteY11" fmla="*/ 38859 h 128719"/>
                <a:gd name="connsiteX12" fmla="*/ 90281 w 109064"/>
                <a:gd name="connsiteY12" fmla="*/ 42502 h 128719"/>
                <a:gd name="connsiteX13" fmla="*/ 80587 w 109064"/>
                <a:gd name="connsiteY13" fmla="*/ 26108 h 128719"/>
                <a:gd name="connsiteX14" fmla="*/ 57562 w 109064"/>
                <a:gd name="connsiteY14" fmla="*/ 18215 h 128719"/>
                <a:gd name="connsiteX15" fmla="*/ 30296 w 109064"/>
                <a:gd name="connsiteY15" fmla="*/ 30358 h 128719"/>
                <a:gd name="connsiteX16" fmla="*/ 20601 w 109064"/>
                <a:gd name="connsiteY16" fmla="*/ 63753 h 128719"/>
                <a:gd name="connsiteX17" fmla="*/ 30296 w 109064"/>
                <a:gd name="connsiteY17" fmla="*/ 97147 h 128719"/>
                <a:gd name="connsiteX18" fmla="*/ 57562 w 109064"/>
                <a:gd name="connsiteY18" fmla="*/ 109897 h 128719"/>
                <a:gd name="connsiteX19" fmla="*/ 81193 w 109064"/>
                <a:gd name="connsiteY19" fmla="*/ 102004 h 128719"/>
                <a:gd name="connsiteX20" fmla="*/ 89676 w 109064"/>
                <a:gd name="connsiteY20" fmla="*/ 86218 h 12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9064" h="128719">
                  <a:moveTo>
                    <a:pt x="89676" y="86218"/>
                  </a:moveTo>
                  <a:lnTo>
                    <a:pt x="109065" y="89254"/>
                  </a:lnTo>
                  <a:cubicBezTo>
                    <a:pt x="106641" y="100183"/>
                    <a:pt x="101188" y="109897"/>
                    <a:pt x="92705" y="117183"/>
                  </a:cubicBezTo>
                  <a:cubicBezTo>
                    <a:pt x="84222" y="125077"/>
                    <a:pt x="72104" y="128720"/>
                    <a:pt x="56956" y="128720"/>
                  </a:cubicBezTo>
                  <a:cubicBezTo>
                    <a:pt x="39990" y="128720"/>
                    <a:pt x="26054" y="123255"/>
                    <a:pt x="15754" y="112326"/>
                  </a:cubicBezTo>
                  <a:cubicBezTo>
                    <a:pt x="5453" y="101397"/>
                    <a:pt x="0" y="85611"/>
                    <a:pt x="0" y="64360"/>
                  </a:cubicBezTo>
                  <a:cubicBezTo>
                    <a:pt x="0" y="53431"/>
                    <a:pt x="1212" y="43716"/>
                    <a:pt x="4241" y="35823"/>
                  </a:cubicBezTo>
                  <a:cubicBezTo>
                    <a:pt x="7271" y="27930"/>
                    <a:pt x="11512" y="21251"/>
                    <a:pt x="16360" y="15786"/>
                  </a:cubicBezTo>
                  <a:cubicBezTo>
                    <a:pt x="21207" y="10322"/>
                    <a:pt x="27266" y="6679"/>
                    <a:pt x="34537" y="3643"/>
                  </a:cubicBezTo>
                  <a:cubicBezTo>
                    <a:pt x="41808" y="1214"/>
                    <a:pt x="49079" y="0"/>
                    <a:pt x="56956" y="0"/>
                  </a:cubicBezTo>
                  <a:cubicBezTo>
                    <a:pt x="72710" y="0"/>
                    <a:pt x="84828" y="3643"/>
                    <a:pt x="93311" y="11536"/>
                  </a:cubicBezTo>
                  <a:cubicBezTo>
                    <a:pt x="101794" y="19429"/>
                    <a:pt x="106641" y="28537"/>
                    <a:pt x="109065" y="38859"/>
                  </a:cubicBezTo>
                  <a:lnTo>
                    <a:pt x="90281" y="42502"/>
                  </a:lnTo>
                  <a:cubicBezTo>
                    <a:pt x="88464" y="36430"/>
                    <a:pt x="85434" y="30966"/>
                    <a:pt x="80587" y="26108"/>
                  </a:cubicBezTo>
                  <a:cubicBezTo>
                    <a:pt x="75740" y="21251"/>
                    <a:pt x="67863" y="18215"/>
                    <a:pt x="57562" y="18215"/>
                  </a:cubicBezTo>
                  <a:cubicBezTo>
                    <a:pt x="46050" y="18215"/>
                    <a:pt x="36961" y="22465"/>
                    <a:pt x="30296" y="30358"/>
                  </a:cubicBezTo>
                  <a:cubicBezTo>
                    <a:pt x="23631" y="38859"/>
                    <a:pt x="20601" y="49788"/>
                    <a:pt x="20601" y="63753"/>
                  </a:cubicBezTo>
                  <a:cubicBezTo>
                    <a:pt x="20601" y="77718"/>
                    <a:pt x="23631" y="88647"/>
                    <a:pt x="30296" y="97147"/>
                  </a:cubicBezTo>
                  <a:cubicBezTo>
                    <a:pt x="36355" y="105647"/>
                    <a:pt x="45444" y="109897"/>
                    <a:pt x="57562" y="109897"/>
                  </a:cubicBezTo>
                  <a:cubicBezTo>
                    <a:pt x="68469" y="109897"/>
                    <a:pt x="76345" y="107469"/>
                    <a:pt x="81193" y="102004"/>
                  </a:cubicBezTo>
                  <a:cubicBezTo>
                    <a:pt x="84828" y="97754"/>
                    <a:pt x="87858" y="92290"/>
                    <a:pt x="89676" y="86218"/>
                  </a:cubicBezTo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8B60FAF-998A-D442-AE22-453AF7187B35}"/>
                </a:ext>
              </a:extLst>
            </p:cNvPr>
            <p:cNvSpPr/>
            <p:nvPr/>
          </p:nvSpPr>
          <p:spPr>
            <a:xfrm>
              <a:off x="1692887" y="5474639"/>
              <a:ext cx="110276" cy="123255"/>
            </a:xfrm>
            <a:custGeom>
              <a:avLst/>
              <a:gdLst>
                <a:gd name="connsiteX0" fmla="*/ 0 w 110276"/>
                <a:gd name="connsiteY0" fmla="*/ 19429 h 123255"/>
                <a:gd name="connsiteX1" fmla="*/ 0 w 110276"/>
                <a:gd name="connsiteY1" fmla="*/ 0 h 123255"/>
                <a:gd name="connsiteX2" fmla="*/ 110277 w 110276"/>
                <a:gd name="connsiteY2" fmla="*/ 0 h 123255"/>
                <a:gd name="connsiteX3" fmla="*/ 110277 w 110276"/>
                <a:gd name="connsiteY3" fmla="*/ 19429 h 123255"/>
                <a:gd name="connsiteX4" fmla="*/ 65439 w 110276"/>
                <a:gd name="connsiteY4" fmla="*/ 19429 h 123255"/>
                <a:gd name="connsiteX5" fmla="*/ 65439 w 110276"/>
                <a:gd name="connsiteY5" fmla="*/ 123255 h 123255"/>
                <a:gd name="connsiteX6" fmla="*/ 44838 w 110276"/>
                <a:gd name="connsiteY6" fmla="*/ 123255 h 123255"/>
                <a:gd name="connsiteX7" fmla="*/ 44838 w 110276"/>
                <a:gd name="connsiteY7" fmla="*/ 19429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276" h="123255">
                  <a:moveTo>
                    <a:pt x="0" y="19429"/>
                  </a:moveTo>
                  <a:lnTo>
                    <a:pt x="0" y="0"/>
                  </a:lnTo>
                  <a:lnTo>
                    <a:pt x="110277" y="0"/>
                  </a:lnTo>
                  <a:lnTo>
                    <a:pt x="110277" y="19429"/>
                  </a:lnTo>
                  <a:lnTo>
                    <a:pt x="65439" y="19429"/>
                  </a:lnTo>
                  <a:lnTo>
                    <a:pt x="65439" y="123255"/>
                  </a:lnTo>
                  <a:lnTo>
                    <a:pt x="44838" y="123255"/>
                  </a:lnTo>
                  <a:lnTo>
                    <a:pt x="44838" y="19429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grpSp>
          <p:nvGrpSpPr>
            <p:cNvPr id="23" name="Graphic 11">
              <a:extLst>
                <a:ext uri="{FF2B5EF4-FFF2-40B4-BE49-F238E27FC236}">
                  <a16:creationId xmlns:a16="http://schemas.microsoft.com/office/drawing/2014/main" id="{2B14A07C-F107-AD4B-84D8-19021835B693}"/>
                </a:ext>
              </a:extLst>
            </p:cNvPr>
            <p:cNvGrpSpPr/>
            <p:nvPr/>
          </p:nvGrpSpPr>
          <p:grpSpPr>
            <a:xfrm>
              <a:off x="1828612" y="5472210"/>
              <a:ext cx="236913" cy="128719"/>
              <a:chOff x="1828612" y="5472210"/>
              <a:chExt cx="236913" cy="128719"/>
            </a:xfrm>
            <a:solidFill>
              <a:srgbClr val="CFD4D9"/>
            </a:solidFill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911FBB16-EF5A-FB41-8E03-3086A290846E}"/>
                  </a:ext>
                </a:extLst>
              </p:cNvPr>
              <p:cNvSpPr/>
              <p:nvPr/>
            </p:nvSpPr>
            <p:spPr>
              <a:xfrm>
                <a:off x="1828612" y="5474639"/>
                <a:ext cx="97552" cy="123862"/>
              </a:xfrm>
              <a:custGeom>
                <a:avLst/>
                <a:gdLst>
                  <a:gd name="connsiteX0" fmla="*/ 56350 w 97552"/>
                  <a:gd name="connsiteY0" fmla="*/ 69217 h 123862"/>
                  <a:gd name="connsiteX1" fmla="*/ 19995 w 97552"/>
                  <a:gd name="connsiteY1" fmla="*/ 69217 h 123862"/>
                  <a:gd name="connsiteX2" fmla="*/ 19995 w 97552"/>
                  <a:gd name="connsiteY2" fmla="*/ 105647 h 123862"/>
                  <a:gd name="connsiteX3" fmla="*/ 56350 w 97552"/>
                  <a:gd name="connsiteY3" fmla="*/ 105647 h 123862"/>
                  <a:gd name="connsiteX4" fmla="*/ 73316 w 97552"/>
                  <a:gd name="connsiteY4" fmla="*/ 100790 h 123862"/>
                  <a:gd name="connsiteX5" fmla="*/ 78163 w 97552"/>
                  <a:gd name="connsiteY5" fmla="*/ 87432 h 123862"/>
                  <a:gd name="connsiteX6" fmla="*/ 72710 w 97552"/>
                  <a:gd name="connsiteY6" fmla="*/ 73467 h 123862"/>
                  <a:gd name="connsiteX7" fmla="*/ 56350 w 97552"/>
                  <a:gd name="connsiteY7" fmla="*/ 69217 h 123862"/>
                  <a:gd name="connsiteX8" fmla="*/ 52715 w 97552"/>
                  <a:gd name="connsiteY8" fmla="*/ 17608 h 123862"/>
                  <a:gd name="connsiteX9" fmla="*/ 19995 w 97552"/>
                  <a:gd name="connsiteY9" fmla="*/ 17608 h 123862"/>
                  <a:gd name="connsiteX10" fmla="*/ 19995 w 97552"/>
                  <a:gd name="connsiteY10" fmla="*/ 52216 h 123862"/>
                  <a:gd name="connsiteX11" fmla="*/ 54533 w 97552"/>
                  <a:gd name="connsiteY11" fmla="*/ 52216 h 123862"/>
                  <a:gd name="connsiteX12" fmla="*/ 69680 w 97552"/>
                  <a:gd name="connsiteY12" fmla="*/ 47966 h 123862"/>
                  <a:gd name="connsiteX13" fmla="*/ 74528 w 97552"/>
                  <a:gd name="connsiteY13" fmla="*/ 34609 h 123862"/>
                  <a:gd name="connsiteX14" fmla="*/ 69680 w 97552"/>
                  <a:gd name="connsiteY14" fmla="*/ 21251 h 123862"/>
                  <a:gd name="connsiteX15" fmla="*/ 52715 w 97552"/>
                  <a:gd name="connsiteY15" fmla="*/ 17608 h 123862"/>
                  <a:gd name="connsiteX16" fmla="*/ 0 w 97552"/>
                  <a:gd name="connsiteY16" fmla="*/ 123255 h 123862"/>
                  <a:gd name="connsiteX17" fmla="*/ 0 w 97552"/>
                  <a:gd name="connsiteY17" fmla="*/ 0 h 123862"/>
                  <a:gd name="connsiteX18" fmla="*/ 52715 w 97552"/>
                  <a:gd name="connsiteY18" fmla="*/ 0 h 123862"/>
                  <a:gd name="connsiteX19" fmla="*/ 83616 w 97552"/>
                  <a:gd name="connsiteY19" fmla="*/ 8500 h 123862"/>
                  <a:gd name="connsiteX20" fmla="*/ 94523 w 97552"/>
                  <a:gd name="connsiteY20" fmla="*/ 33394 h 123862"/>
                  <a:gd name="connsiteX21" fmla="*/ 90888 w 97552"/>
                  <a:gd name="connsiteY21" fmla="*/ 47966 h 123862"/>
                  <a:gd name="connsiteX22" fmla="*/ 76951 w 97552"/>
                  <a:gd name="connsiteY22" fmla="*/ 59502 h 123862"/>
                  <a:gd name="connsiteX23" fmla="*/ 92705 w 97552"/>
                  <a:gd name="connsiteY23" fmla="*/ 70432 h 123862"/>
                  <a:gd name="connsiteX24" fmla="*/ 97552 w 97552"/>
                  <a:gd name="connsiteY24" fmla="*/ 88647 h 123862"/>
                  <a:gd name="connsiteX25" fmla="*/ 87858 w 97552"/>
                  <a:gd name="connsiteY25" fmla="*/ 114148 h 123862"/>
                  <a:gd name="connsiteX26" fmla="*/ 56350 w 97552"/>
                  <a:gd name="connsiteY26" fmla="*/ 123862 h 123862"/>
                  <a:gd name="connsiteX27" fmla="*/ 0 w 97552"/>
                  <a:gd name="connsiteY27" fmla="*/ 123862 h 12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7552" h="123862">
                    <a:moveTo>
                      <a:pt x="56350" y="69217"/>
                    </a:moveTo>
                    <a:lnTo>
                      <a:pt x="19995" y="69217"/>
                    </a:lnTo>
                    <a:lnTo>
                      <a:pt x="19995" y="105647"/>
                    </a:lnTo>
                    <a:lnTo>
                      <a:pt x="56350" y="105647"/>
                    </a:lnTo>
                    <a:cubicBezTo>
                      <a:pt x="64227" y="105647"/>
                      <a:pt x="69680" y="103826"/>
                      <a:pt x="73316" y="100790"/>
                    </a:cubicBezTo>
                    <a:cubicBezTo>
                      <a:pt x="76345" y="97754"/>
                      <a:pt x="78163" y="93504"/>
                      <a:pt x="78163" y="87432"/>
                    </a:cubicBezTo>
                    <a:cubicBezTo>
                      <a:pt x="78163" y="80753"/>
                      <a:pt x="76345" y="76503"/>
                      <a:pt x="72710" y="73467"/>
                    </a:cubicBezTo>
                    <a:cubicBezTo>
                      <a:pt x="69680" y="71039"/>
                      <a:pt x="64227" y="69217"/>
                      <a:pt x="56350" y="69217"/>
                    </a:cubicBezTo>
                    <a:moveTo>
                      <a:pt x="52715" y="17608"/>
                    </a:moveTo>
                    <a:lnTo>
                      <a:pt x="19995" y="17608"/>
                    </a:lnTo>
                    <a:lnTo>
                      <a:pt x="19995" y="52216"/>
                    </a:lnTo>
                    <a:lnTo>
                      <a:pt x="54533" y="52216"/>
                    </a:lnTo>
                    <a:cubicBezTo>
                      <a:pt x="61197" y="52216"/>
                      <a:pt x="66651" y="51002"/>
                      <a:pt x="69680" y="47966"/>
                    </a:cubicBezTo>
                    <a:cubicBezTo>
                      <a:pt x="73316" y="44930"/>
                      <a:pt x="74528" y="40680"/>
                      <a:pt x="74528" y="34609"/>
                    </a:cubicBezTo>
                    <a:cubicBezTo>
                      <a:pt x="74528" y="28537"/>
                      <a:pt x="72710" y="24287"/>
                      <a:pt x="69680" y="21251"/>
                    </a:cubicBezTo>
                    <a:cubicBezTo>
                      <a:pt x="67257" y="19429"/>
                      <a:pt x="61197" y="17608"/>
                      <a:pt x="52715" y="17608"/>
                    </a:cubicBezTo>
                    <a:moveTo>
                      <a:pt x="0" y="123255"/>
                    </a:moveTo>
                    <a:lnTo>
                      <a:pt x="0" y="0"/>
                    </a:lnTo>
                    <a:lnTo>
                      <a:pt x="52715" y="0"/>
                    </a:lnTo>
                    <a:cubicBezTo>
                      <a:pt x="66045" y="0"/>
                      <a:pt x="76345" y="3036"/>
                      <a:pt x="83616" y="8500"/>
                    </a:cubicBezTo>
                    <a:cubicBezTo>
                      <a:pt x="90888" y="13965"/>
                      <a:pt x="94523" y="22465"/>
                      <a:pt x="94523" y="33394"/>
                    </a:cubicBezTo>
                    <a:cubicBezTo>
                      <a:pt x="94523" y="38252"/>
                      <a:pt x="93311" y="43109"/>
                      <a:pt x="90888" y="47966"/>
                    </a:cubicBezTo>
                    <a:cubicBezTo>
                      <a:pt x="88464" y="52824"/>
                      <a:pt x="84222" y="57074"/>
                      <a:pt x="76951" y="59502"/>
                    </a:cubicBezTo>
                    <a:cubicBezTo>
                      <a:pt x="84222" y="61931"/>
                      <a:pt x="89676" y="65574"/>
                      <a:pt x="92705" y="70432"/>
                    </a:cubicBezTo>
                    <a:cubicBezTo>
                      <a:pt x="95735" y="75289"/>
                      <a:pt x="97552" y="81361"/>
                      <a:pt x="97552" y="88647"/>
                    </a:cubicBezTo>
                    <a:cubicBezTo>
                      <a:pt x="97552" y="98968"/>
                      <a:pt x="94523" y="107469"/>
                      <a:pt x="87858" y="114148"/>
                    </a:cubicBezTo>
                    <a:cubicBezTo>
                      <a:pt x="81193" y="120219"/>
                      <a:pt x="70892" y="123862"/>
                      <a:pt x="56350" y="123862"/>
                    </a:cubicBezTo>
                    <a:lnTo>
                      <a:pt x="0" y="123862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626244B5-8B67-EA45-93EB-FAC2151D4D70}"/>
                  </a:ext>
                </a:extLst>
              </p:cNvPr>
              <p:cNvSpPr/>
              <p:nvPr/>
            </p:nvSpPr>
            <p:spPr>
              <a:xfrm>
                <a:off x="1949795" y="5472210"/>
                <a:ext cx="115729" cy="128719"/>
              </a:xfrm>
              <a:custGeom>
                <a:avLst/>
                <a:gdLst>
                  <a:gd name="connsiteX0" fmla="*/ 58774 w 115729"/>
                  <a:gd name="connsiteY0" fmla="*/ 109898 h 128719"/>
                  <a:gd name="connsiteX1" fmla="*/ 86646 w 115729"/>
                  <a:gd name="connsiteY1" fmla="*/ 97754 h 128719"/>
                  <a:gd name="connsiteX2" fmla="*/ 95735 w 115729"/>
                  <a:gd name="connsiteY2" fmla="*/ 63753 h 128719"/>
                  <a:gd name="connsiteX3" fmla="*/ 86646 w 115729"/>
                  <a:gd name="connsiteY3" fmla="*/ 29751 h 128719"/>
                  <a:gd name="connsiteX4" fmla="*/ 58774 w 115729"/>
                  <a:gd name="connsiteY4" fmla="*/ 17608 h 128719"/>
                  <a:gd name="connsiteX5" fmla="*/ 30902 w 115729"/>
                  <a:gd name="connsiteY5" fmla="*/ 29751 h 128719"/>
                  <a:gd name="connsiteX6" fmla="*/ 21207 w 115729"/>
                  <a:gd name="connsiteY6" fmla="*/ 63753 h 128719"/>
                  <a:gd name="connsiteX7" fmla="*/ 31508 w 115729"/>
                  <a:gd name="connsiteY7" fmla="*/ 97754 h 128719"/>
                  <a:gd name="connsiteX8" fmla="*/ 58774 w 115729"/>
                  <a:gd name="connsiteY8" fmla="*/ 109898 h 128719"/>
                  <a:gd name="connsiteX9" fmla="*/ 58774 w 115729"/>
                  <a:gd name="connsiteY9" fmla="*/ 128720 h 128719"/>
                  <a:gd name="connsiteX10" fmla="*/ 35143 w 115729"/>
                  <a:gd name="connsiteY10" fmla="*/ 124470 h 128719"/>
                  <a:gd name="connsiteX11" fmla="*/ 16360 w 115729"/>
                  <a:gd name="connsiteY11" fmla="*/ 112326 h 128719"/>
                  <a:gd name="connsiteX12" fmla="*/ 4241 w 115729"/>
                  <a:gd name="connsiteY12" fmla="*/ 91683 h 128719"/>
                  <a:gd name="connsiteX13" fmla="*/ 0 w 115729"/>
                  <a:gd name="connsiteY13" fmla="*/ 64360 h 128719"/>
                  <a:gd name="connsiteX14" fmla="*/ 16360 w 115729"/>
                  <a:gd name="connsiteY14" fmla="*/ 17001 h 128719"/>
                  <a:gd name="connsiteX15" fmla="*/ 58774 w 115729"/>
                  <a:gd name="connsiteY15" fmla="*/ 0 h 128719"/>
                  <a:gd name="connsiteX16" fmla="*/ 99976 w 115729"/>
                  <a:gd name="connsiteY16" fmla="*/ 17001 h 128719"/>
                  <a:gd name="connsiteX17" fmla="*/ 115730 w 115729"/>
                  <a:gd name="connsiteY17" fmla="*/ 64360 h 128719"/>
                  <a:gd name="connsiteX18" fmla="*/ 99976 w 115729"/>
                  <a:gd name="connsiteY18" fmla="*/ 111719 h 128719"/>
                  <a:gd name="connsiteX19" fmla="*/ 58774 w 115729"/>
                  <a:gd name="connsiteY19" fmla="*/ 128720 h 128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5729" h="128719">
                    <a:moveTo>
                      <a:pt x="58774" y="109898"/>
                    </a:moveTo>
                    <a:cubicBezTo>
                      <a:pt x="70892" y="109898"/>
                      <a:pt x="79981" y="105647"/>
                      <a:pt x="86646" y="97754"/>
                    </a:cubicBezTo>
                    <a:cubicBezTo>
                      <a:pt x="92705" y="89254"/>
                      <a:pt x="95735" y="78325"/>
                      <a:pt x="95735" y="63753"/>
                    </a:cubicBezTo>
                    <a:cubicBezTo>
                      <a:pt x="95735" y="49181"/>
                      <a:pt x="92705" y="38252"/>
                      <a:pt x="86646" y="29751"/>
                    </a:cubicBezTo>
                    <a:cubicBezTo>
                      <a:pt x="80587" y="21858"/>
                      <a:pt x="71498" y="17608"/>
                      <a:pt x="58774" y="17608"/>
                    </a:cubicBezTo>
                    <a:cubicBezTo>
                      <a:pt x="46655" y="17608"/>
                      <a:pt x="37567" y="21858"/>
                      <a:pt x="30902" y="29751"/>
                    </a:cubicBezTo>
                    <a:cubicBezTo>
                      <a:pt x="24237" y="37644"/>
                      <a:pt x="21207" y="49181"/>
                      <a:pt x="21207" y="63753"/>
                    </a:cubicBezTo>
                    <a:cubicBezTo>
                      <a:pt x="21207" y="78325"/>
                      <a:pt x="24842" y="89254"/>
                      <a:pt x="31508" y="97754"/>
                    </a:cubicBezTo>
                    <a:cubicBezTo>
                      <a:pt x="37567" y="106255"/>
                      <a:pt x="46655" y="109898"/>
                      <a:pt x="58774" y="109898"/>
                    </a:cubicBezTo>
                    <a:moveTo>
                      <a:pt x="58774" y="128720"/>
                    </a:moveTo>
                    <a:cubicBezTo>
                      <a:pt x="50291" y="128720"/>
                      <a:pt x="42414" y="127505"/>
                      <a:pt x="35143" y="124470"/>
                    </a:cubicBezTo>
                    <a:cubicBezTo>
                      <a:pt x="27872" y="121434"/>
                      <a:pt x="21813" y="117184"/>
                      <a:pt x="16360" y="112326"/>
                    </a:cubicBezTo>
                    <a:cubicBezTo>
                      <a:pt x="11512" y="106862"/>
                      <a:pt x="7271" y="100183"/>
                      <a:pt x="4241" y="91683"/>
                    </a:cubicBezTo>
                    <a:cubicBezTo>
                      <a:pt x="1212" y="83789"/>
                      <a:pt x="0" y="74682"/>
                      <a:pt x="0" y="64360"/>
                    </a:cubicBezTo>
                    <a:cubicBezTo>
                      <a:pt x="0" y="43716"/>
                      <a:pt x="5453" y="27930"/>
                      <a:pt x="16360" y="17001"/>
                    </a:cubicBezTo>
                    <a:cubicBezTo>
                      <a:pt x="27266" y="6072"/>
                      <a:pt x="41202" y="0"/>
                      <a:pt x="58774" y="0"/>
                    </a:cubicBezTo>
                    <a:cubicBezTo>
                      <a:pt x="75740" y="0"/>
                      <a:pt x="89676" y="5465"/>
                      <a:pt x="99976" y="17001"/>
                    </a:cubicBezTo>
                    <a:cubicBezTo>
                      <a:pt x="110277" y="27930"/>
                      <a:pt x="115730" y="43716"/>
                      <a:pt x="115730" y="64360"/>
                    </a:cubicBezTo>
                    <a:cubicBezTo>
                      <a:pt x="115730" y="84396"/>
                      <a:pt x="110277" y="100183"/>
                      <a:pt x="99976" y="111719"/>
                    </a:cubicBezTo>
                    <a:cubicBezTo>
                      <a:pt x="89070" y="122648"/>
                      <a:pt x="75740" y="128720"/>
                      <a:pt x="58774" y="128720"/>
                    </a:cubicBezTo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97DB53A-131F-8C49-BE87-A3BA6189EB68}"/>
                </a:ext>
              </a:extLst>
            </p:cNvPr>
            <p:cNvSpPr/>
            <p:nvPr/>
          </p:nvSpPr>
          <p:spPr>
            <a:xfrm>
              <a:off x="368960" y="5739365"/>
              <a:ext cx="103611" cy="123255"/>
            </a:xfrm>
            <a:custGeom>
              <a:avLst/>
              <a:gdLst>
                <a:gd name="connsiteX0" fmla="*/ 0 w 103611"/>
                <a:gd name="connsiteY0" fmla="*/ 123255 h 123255"/>
                <a:gd name="connsiteX1" fmla="*/ 0 w 103611"/>
                <a:gd name="connsiteY1" fmla="*/ 0 h 123255"/>
                <a:gd name="connsiteX2" fmla="*/ 103612 w 103611"/>
                <a:gd name="connsiteY2" fmla="*/ 0 h 123255"/>
                <a:gd name="connsiteX3" fmla="*/ 103612 w 103611"/>
                <a:gd name="connsiteY3" fmla="*/ 123255 h 123255"/>
                <a:gd name="connsiteX4" fmla="*/ 83011 w 103611"/>
                <a:gd name="connsiteY4" fmla="*/ 123255 h 123255"/>
                <a:gd name="connsiteX5" fmla="*/ 83011 w 103611"/>
                <a:gd name="connsiteY5" fmla="*/ 19429 h 123255"/>
                <a:gd name="connsiteX6" fmla="*/ 19995 w 103611"/>
                <a:gd name="connsiteY6" fmla="*/ 19429 h 123255"/>
                <a:gd name="connsiteX7" fmla="*/ 19995 w 103611"/>
                <a:gd name="connsiteY7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611" h="123255">
                  <a:moveTo>
                    <a:pt x="0" y="123255"/>
                  </a:moveTo>
                  <a:lnTo>
                    <a:pt x="0" y="0"/>
                  </a:lnTo>
                  <a:lnTo>
                    <a:pt x="103612" y="0"/>
                  </a:lnTo>
                  <a:lnTo>
                    <a:pt x="103612" y="123255"/>
                  </a:lnTo>
                  <a:lnTo>
                    <a:pt x="83011" y="123255"/>
                  </a:lnTo>
                  <a:lnTo>
                    <a:pt x="83011" y="19429"/>
                  </a:lnTo>
                  <a:lnTo>
                    <a:pt x="19995" y="19429"/>
                  </a:lnTo>
                  <a:lnTo>
                    <a:pt x="19995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grpSp>
          <p:nvGrpSpPr>
            <p:cNvPr id="27" name="Graphic 11">
              <a:extLst>
                <a:ext uri="{FF2B5EF4-FFF2-40B4-BE49-F238E27FC236}">
                  <a16:creationId xmlns:a16="http://schemas.microsoft.com/office/drawing/2014/main" id="{2B14A07C-F107-AD4B-84D8-19021835B693}"/>
                </a:ext>
              </a:extLst>
            </p:cNvPr>
            <p:cNvGrpSpPr/>
            <p:nvPr/>
          </p:nvGrpSpPr>
          <p:grpSpPr>
            <a:xfrm>
              <a:off x="510744" y="5736329"/>
              <a:ext cx="528358" cy="176686"/>
              <a:chOff x="510744" y="5736329"/>
              <a:chExt cx="528358" cy="176686"/>
            </a:xfrm>
            <a:solidFill>
              <a:srgbClr val="CFD4D9"/>
            </a:solidFill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A249D0CB-EE4B-3E45-8696-08D1A154EDB4}"/>
                  </a:ext>
                </a:extLst>
              </p:cNvPr>
              <p:cNvSpPr/>
              <p:nvPr/>
            </p:nvSpPr>
            <p:spPr>
              <a:xfrm>
                <a:off x="510744" y="5736329"/>
                <a:ext cx="116335" cy="176686"/>
              </a:xfrm>
              <a:custGeom>
                <a:avLst/>
                <a:gdLst>
                  <a:gd name="connsiteX0" fmla="*/ 20601 w 116335"/>
                  <a:gd name="connsiteY0" fmla="*/ 74682 h 176686"/>
                  <a:gd name="connsiteX1" fmla="*/ 32114 w 116335"/>
                  <a:gd name="connsiteY1" fmla="*/ 100790 h 176686"/>
                  <a:gd name="connsiteX2" fmla="*/ 59380 w 116335"/>
                  <a:gd name="connsiteY2" fmla="*/ 110505 h 176686"/>
                  <a:gd name="connsiteX3" fmla="*/ 86040 w 116335"/>
                  <a:gd name="connsiteY3" fmla="*/ 97754 h 176686"/>
                  <a:gd name="connsiteX4" fmla="*/ 95735 w 116335"/>
                  <a:gd name="connsiteY4" fmla="*/ 63753 h 176686"/>
                  <a:gd name="connsiteX5" fmla="*/ 86040 w 116335"/>
                  <a:gd name="connsiteY5" fmla="*/ 30966 h 176686"/>
                  <a:gd name="connsiteX6" fmla="*/ 58774 w 116335"/>
                  <a:gd name="connsiteY6" fmla="*/ 18215 h 176686"/>
                  <a:gd name="connsiteX7" fmla="*/ 44838 w 116335"/>
                  <a:gd name="connsiteY7" fmla="*/ 20644 h 176686"/>
                  <a:gd name="connsiteX8" fmla="*/ 32719 w 116335"/>
                  <a:gd name="connsiteY8" fmla="*/ 28537 h 176686"/>
                  <a:gd name="connsiteX9" fmla="*/ 24237 w 116335"/>
                  <a:gd name="connsiteY9" fmla="*/ 41287 h 176686"/>
                  <a:gd name="connsiteX10" fmla="*/ 21207 w 116335"/>
                  <a:gd name="connsiteY10" fmla="*/ 58895 h 176686"/>
                  <a:gd name="connsiteX11" fmla="*/ 21207 w 116335"/>
                  <a:gd name="connsiteY11" fmla="*/ 74682 h 176686"/>
                  <a:gd name="connsiteX12" fmla="*/ 0 w 116335"/>
                  <a:gd name="connsiteY12" fmla="*/ 176686 h 176686"/>
                  <a:gd name="connsiteX13" fmla="*/ 0 w 116335"/>
                  <a:gd name="connsiteY13" fmla="*/ 3036 h 176686"/>
                  <a:gd name="connsiteX14" fmla="*/ 20601 w 116335"/>
                  <a:gd name="connsiteY14" fmla="*/ 3036 h 176686"/>
                  <a:gd name="connsiteX15" fmla="*/ 20601 w 116335"/>
                  <a:gd name="connsiteY15" fmla="*/ 19429 h 176686"/>
                  <a:gd name="connsiteX16" fmla="*/ 38779 w 116335"/>
                  <a:gd name="connsiteY16" fmla="*/ 4857 h 176686"/>
                  <a:gd name="connsiteX17" fmla="*/ 62409 w 116335"/>
                  <a:gd name="connsiteY17" fmla="*/ 0 h 176686"/>
                  <a:gd name="connsiteX18" fmla="*/ 83616 w 116335"/>
                  <a:gd name="connsiteY18" fmla="*/ 4250 h 176686"/>
                  <a:gd name="connsiteX19" fmla="*/ 100582 w 116335"/>
                  <a:gd name="connsiteY19" fmla="*/ 16394 h 176686"/>
                  <a:gd name="connsiteX20" fmla="*/ 112094 w 116335"/>
                  <a:gd name="connsiteY20" fmla="*/ 36430 h 176686"/>
                  <a:gd name="connsiteX21" fmla="*/ 116336 w 116335"/>
                  <a:gd name="connsiteY21" fmla="*/ 63753 h 176686"/>
                  <a:gd name="connsiteX22" fmla="*/ 100582 w 116335"/>
                  <a:gd name="connsiteY22" fmla="*/ 111719 h 176686"/>
                  <a:gd name="connsiteX23" fmla="*/ 58774 w 116335"/>
                  <a:gd name="connsiteY23" fmla="*/ 129327 h 176686"/>
                  <a:gd name="connsiteX24" fmla="*/ 36961 w 116335"/>
                  <a:gd name="connsiteY24" fmla="*/ 125077 h 176686"/>
                  <a:gd name="connsiteX25" fmla="*/ 20601 w 116335"/>
                  <a:gd name="connsiteY25" fmla="*/ 112933 h 176686"/>
                  <a:gd name="connsiteX26" fmla="*/ 20601 w 116335"/>
                  <a:gd name="connsiteY26" fmla="*/ 176686 h 176686"/>
                  <a:gd name="connsiteX27" fmla="*/ 0 w 116335"/>
                  <a:gd name="connsiteY27" fmla="*/ 176686 h 176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6335" h="176686">
                    <a:moveTo>
                      <a:pt x="20601" y="74682"/>
                    </a:moveTo>
                    <a:cubicBezTo>
                      <a:pt x="20601" y="86218"/>
                      <a:pt x="24237" y="94718"/>
                      <a:pt x="32114" y="100790"/>
                    </a:cubicBezTo>
                    <a:cubicBezTo>
                      <a:pt x="39990" y="106862"/>
                      <a:pt x="49079" y="110505"/>
                      <a:pt x="59380" y="110505"/>
                    </a:cubicBezTo>
                    <a:cubicBezTo>
                      <a:pt x="70892" y="110505"/>
                      <a:pt x="79375" y="106255"/>
                      <a:pt x="86040" y="97754"/>
                    </a:cubicBezTo>
                    <a:cubicBezTo>
                      <a:pt x="92705" y="89254"/>
                      <a:pt x="95735" y="78325"/>
                      <a:pt x="95735" y="63753"/>
                    </a:cubicBezTo>
                    <a:cubicBezTo>
                      <a:pt x="95735" y="50395"/>
                      <a:pt x="92705" y="39466"/>
                      <a:pt x="86040" y="30966"/>
                    </a:cubicBezTo>
                    <a:cubicBezTo>
                      <a:pt x="79375" y="22465"/>
                      <a:pt x="70286" y="18215"/>
                      <a:pt x="58774" y="18215"/>
                    </a:cubicBezTo>
                    <a:cubicBezTo>
                      <a:pt x="53927" y="18215"/>
                      <a:pt x="49079" y="18822"/>
                      <a:pt x="44838" y="20644"/>
                    </a:cubicBezTo>
                    <a:cubicBezTo>
                      <a:pt x="40596" y="22465"/>
                      <a:pt x="36355" y="24894"/>
                      <a:pt x="32719" y="28537"/>
                    </a:cubicBezTo>
                    <a:cubicBezTo>
                      <a:pt x="29084" y="32180"/>
                      <a:pt x="26054" y="36430"/>
                      <a:pt x="24237" y="41287"/>
                    </a:cubicBezTo>
                    <a:cubicBezTo>
                      <a:pt x="21813" y="46752"/>
                      <a:pt x="21207" y="52217"/>
                      <a:pt x="21207" y="58895"/>
                    </a:cubicBezTo>
                    <a:lnTo>
                      <a:pt x="21207" y="74682"/>
                    </a:lnTo>
                    <a:close/>
                    <a:moveTo>
                      <a:pt x="0" y="176686"/>
                    </a:moveTo>
                    <a:lnTo>
                      <a:pt x="0" y="3036"/>
                    </a:lnTo>
                    <a:lnTo>
                      <a:pt x="20601" y="3036"/>
                    </a:lnTo>
                    <a:lnTo>
                      <a:pt x="20601" y="19429"/>
                    </a:lnTo>
                    <a:cubicBezTo>
                      <a:pt x="24843" y="12751"/>
                      <a:pt x="30902" y="8500"/>
                      <a:pt x="38779" y="4857"/>
                    </a:cubicBezTo>
                    <a:cubicBezTo>
                      <a:pt x="46050" y="1822"/>
                      <a:pt x="53927" y="0"/>
                      <a:pt x="62409" y="0"/>
                    </a:cubicBezTo>
                    <a:cubicBezTo>
                      <a:pt x="69680" y="0"/>
                      <a:pt x="76951" y="1214"/>
                      <a:pt x="83616" y="4250"/>
                    </a:cubicBezTo>
                    <a:cubicBezTo>
                      <a:pt x="90281" y="6679"/>
                      <a:pt x="95735" y="10929"/>
                      <a:pt x="100582" y="16394"/>
                    </a:cubicBezTo>
                    <a:cubicBezTo>
                      <a:pt x="105429" y="21858"/>
                      <a:pt x="109671" y="28537"/>
                      <a:pt x="112094" y="36430"/>
                    </a:cubicBezTo>
                    <a:cubicBezTo>
                      <a:pt x="115124" y="44323"/>
                      <a:pt x="116336" y="53431"/>
                      <a:pt x="116336" y="63753"/>
                    </a:cubicBezTo>
                    <a:cubicBezTo>
                      <a:pt x="116336" y="84396"/>
                      <a:pt x="110883" y="100183"/>
                      <a:pt x="100582" y="111719"/>
                    </a:cubicBezTo>
                    <a:cubicBezTo>
                      <a:pt x="90281" y="123255"/>
                      <a:pt x="76345" y="129327"/>
                      <a:pt x="58774" y="129327"/>
                    </a:cubicBezTo>
                    <a:cubicBezTo>
                      <a:pt x="50897" y="129327"/>
                      <a:pt x="43626" y="128113"/>
                      <a:pt x="36961" y="125077"/>
                    </a:cubicBezTo>
                    <a:cubicBezTo>
                      <a:pt x="30296" y="122041"/>
                      <a:pt x="24843" y="118398"/>
                      <a:pt x="20601" y="112933"/>
                    </a:cubicBezTo>
                    <a:lnTo>
                      <a:pt x="20601" y="176686"/>
                    </a:lnTo>
                    <a:lnTo>
                      <a:pt x="0" y="176686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A0238FBC-0874-684E-AFE4-D967BC9CEF5B}"/>
                  </a:ext>
                </a:extLst>
              </p:cNvPr>
              <p:cNvSpPr/>
              <p:nvPr/>
            </p:nvSpPr>
            <p:spPr>
              <a:xfrm>
                <a:off x="650711" y="5736936"/>
                <a:ext cx="115730" cy="128719"/>
              </a:xfrm>
              <a:custGeom>
                <a:avLst/>
                <a:gdLst>
                  <a:gd name="connsiteX0" fmla="*/ 58774 w 115730"/>
                  <a:gd name="connsiteY0" fmla="*/ 109897 h 128719"/>
                  <a:gd name="connsiteX1" fmla="*/ 86646 w 115730"/>
                  <a:gd name="connsiteY1" fmla="*/ 97754 h 128719"/>
                  <a:gd name="connsiteX2" fmla="*/ 95735 w 115730"/>
                  <a:gd name="connsiteY2" fmla="*/ 63753 h 128719"/>
                  <a:gd name="connsiteX3" fmla="*/ 86646 w 115730"/>
                  <a:gd name="connsiteY3" fmla="*/ 29751 h 128719"/>
                  <a:gd name="connsiteX4" fmla="*/ 58774 w 115730"/>
                  <a:gd name="connsiteY4" fmla="*/ 17608 h 128719"/>
                  <a:gd name="connsiteX5" fmla="*/ 30902 w 115730"/>
                  <a:gd name="connsiteY5" fmla="*/ 29751 h 128719"/>
                  <a:gd name="connsiteX6" fmla="*/ 21207 w 115730"/>
                  <a:gd name="connsiteY6" fmla="*/ 63753 h 128719"/>
                  <a:gd name="connsiteX7" fmla="*/ 31508 w 115730"/>
                  <a:gd name="connsiteY7" fmla="*/ 97754 h 128719"/>
                  <a:gd name="connsiteX8" fmla="*/ 58774 w 115730"/>
                  <a:gd name="connsiteY8" fmla="*/ 109897 h 128719"/>
                  <a:gd name="connsiteX9" fmla="*/ 58774 w 115730"/>
                  <a:gd name="connsiteY9" fmla="*/ 128720 h 128719"/>
                  <a:gd name="connsiteX10" fmla="*/ 35143 w 115730"/>
                  <a:gd name="connsiteY10" fmla="*/ 124470 h 128719"/>
                  <a:gd name="connsiteX11" fmla="*/ 16360 w 115730"/>
                  <a:gd name="connsiteY11" fmla="*/ 112326 h 128719"/>
                  <a:gd name="connsiteX12" fmla="*/ 4241 w 115730"/>
                  <a:gd name="connsiteY12" fmla="*/ 91682 h 128719"/>
                  <a:gd name="connsiteX13" fmla="*/ 0 w 115730"/>
                  <a:gd name="connsiteY13" fmla="*/ 64360 h 128719"/>
                  <a:gd name="connsiteX14" fmla="*/ 16360 w 115730"/>
                  <a:gd name="connsiteY14" fmla="*/ 17001 h 128719"/>
                  <a:gd name="connsiteX15" fmla="*/ 58774 w 115730"/>
                  <a:gd name="connsiteY15" fmla="*/ 0 h 128719"/>
                  <a:gd name="connsiteX16" fmla="*/ 99976 w 115730"/>
                  <a:gd name="connsiteY16" fmla="*/ 17001 h 128719"/>
                  <a:gd name="connsiteX17" fmla="*/ 115730 w 115730"/>
                  <a:gd name="connsiteY17" fmla="*/ 64360 h 128719"/>
                  <a:gd name="connsiteX18" fmla="*/ 99976 w 115730"/>
                  <a:gd name="connsiteY18" fmla="*/ 111719 h 128719"/>
                  <a:gd name="connsiteX19" fmla="*/ 58774 w 115730"/>
                  <a:gd name="connsiteY19" fmla="*/ 128720 h 128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5730" h="128719">
                    <a:moveTo>
                      <a:pt x="58774" y="109897"/>
                    </a:moveTo>
                    <a:cubicBezTo>
                      <a:pt x="70892" y="109897"/>
                      <a:pt x="79981" y="105647"/>
                      <a:pt x="86646" y="97754"/>
                    </a:cubicBezTo>
                    <a:cubicBezTo>
                      <a:pt x="92705" y="89254"/>
                      <a:pt x="95735" y="78325"/>
                      <a:pt x="95735" y="63753"/>
                    </a:cubicBezTo>
                    <a:cubicBezTo>
                      <a:pt x="95735" y="49181"/>
                      <a:pt x="92705" y="38252"/>
                      <a:pt x="86646" y="29751"/>
                    </a:cubicBezTo>
                    <a:cubicBezTo>
                      <a:pt x="80587" y="21858"/>
                      <a:pt x="71498" y="17608"/>
                      <a:pt x="58774" y="17608"/>
                    </a:cubicBezTo>
                    <a:cubicBezTo>
                      <a:pt x="46656" y="17608"/>
                      <a:pt x="37567" y="21858"/>
                      <a:pt x="30902" y="29751"/>
                    </a:cubicBezTo>
                    <a:cubicBezTo>
                      <a:pt x="24237" y="37644"/>
                      <a:pt x="21207" y="49181"/>
                      <a:pt x="21207" y="63753"/>
                    </a:cubicBezTo>
                    <a:cubicBezTo>
                      <a:pt x="21207" y="78325"/>
                      <a:pt x="24843" y="89254"/>
                      <a:pt x="31508" y="97754"/>
                    </a:cubicBezTo>
                    <a:cubicBezTo>
                      <a:pt x="37567" y="106255"/>
                      <a:pt x="47261" y="109897"/>
                      <a:pt x="58774" y="109897"/>
                    </a:cubicBezTo>
                    <a:moveTo>
                      <a:pt x="58774" y="128720"/>
                    </a:moveTo>
                    <a:cubicBezTo>
                      <a:pt x="50291" y="128720"/>
                      <a:pt x="42414" y="127505"/>
                      <a:pt x="35143" y="124470"/>
                    </a:cubicBezTo>
                    <a:cubicBezTo>
                      <a:pt x="27872" y="121434"/>
                      <a:pt x="21813" y="117184"/>
                      <a:pt x="16360" y="112326"/>
                    </a:cubicBezTo>
                    <a:cubicBezTo>
                      <a:pt x="11512" y="106862"/>
                      <a:pt x="7271" y="100183"/>
                      <a:pt x="4241" y="91682"/>
                    </a:cubicBezTo>
                    <a:cubicBezTo>
                      <a:pt x="1212" y="83789"/>
                      <a:pt x="0" y="74075"/>
                      <a:pt x="0" y="64360"/>
                    </a:cubicBezTo>
                    <a:cubicBezTo>
                      <a:pt x="0" y="43716"/>
                      <a:pt x="5453" y="27930"/>
                      <a:pt x="16360" y="17001"/>
                    </a:cubicBezTo>
                    <a:cubicBezTo>
                      <a:pt x="27266" y="6072"/>
                      <a:pt x="41202" y="0"/>
                      <a:pt x="58774" y="0"/>
                    </a:cubicBezTo>
                    <a:cubicBezTo>
                      <a:pt x="75740" y="0"/>
                      <a:pt x="89676" y="5464"/>
                      <a:pt x="99976" y="17001"/>
                    </a:cubicBezTo>
                    <a:cubicBezTo>
                      <a:pt x="110277" y="27930"/>
                      <a:pt x="115730" y="43716"/>
                      <a:pt x="115730" y="64360"/>
                    </a:cubicBezTo>
                    <a:cubicBezTo>
                      <a:pt x="115730" y="84396"/>
                      <a:pt x="110277" y="100183"/>
                      <a:pt x="99976" y="111719"/>
                    </a:cubicBezTo>
                    <a:cubicBezTo>
                      <a:pt x="89676" y="122648"/>
                      <a:pt x="75740" y="128720"/>
                      <a:pt x="58774" y="128720"/>
                    </a:cubicBezTo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8556FAA1-642F-2748-B827-7206E707245F}"/>
                  </a:ext>
                </a:extLst>
              </p:cNvPr>
              <p:cNvSpPr/>
              <p:nvPr/>
            </p:nvSpPr>
            <p:spPr>
              <a:xfrm>
                <a:off x="777347" y="5739365"/>
                <a:ext cx="136331" cy="158471"/>
              </a:xfrm>
              <a:custGeom>
                <a:avLst/>
                <a:gdLst>
                  <a:gd name="connsiteX0" fmla="*/ 47867 w 136331"/>
                  <a:gd name="connsiteY0" fmla="*/ 71039 h 158471"/>
                  <a:gd name="connsiteX1" fmla="*/ 43626 w 136331"/>
                  <a:gd name="connsiteY1" fmla="*/ 89861 h 158471"/>
                  <a:gd name="connsiteX2" fmla="*/ 36355 w 136331"/>
                  <a:gd name="connsiteY2" fmla="*/ 103826 h 158471"/>
                  <a:gd name="connsiteX3" fmla="*/ 96341 w 136331"/>
                  <a:gd name="connsiteY3" fmla="*/ 103826 h 158471"/>
                  <a:gd name="connsiteX4" fmla="*/ 96341 w 136331"/>
                  <a:gd name="connsiteY4" fmla="*/ 18822 h 158471"/>
                  <a:gd name="connsiteX5" fmla="*/ 49685 w 136331"/>
                  <a:gd name="connsiteY5" fmla="*/ 18822 h 158471"/>
                  <a:gd name="connsiteX6" fmla="*/ 49685 w 136331"/>
                  <a:gd name="connsiteY6" fmla="*/ 49788 h 158471"/>
                  <a:gd name="connsiteX7" fmla="*/ 47867 w 136331"/>
                  <a:gd name="connsiteY7" fmla="*/ 71039 h 158471"/>
                  <a:gd name="connsiteX8" fmla="*/ 0 w 136331"/>
                  <a:gd name="connsiteY8" fmla="*/ 104433 h 158471"/>
                  <a:gd name="connsiteX9" fmla="*/ 12724 w 136331"/>
                  <a:gd name="connsiteY9" fmla="*/ 104433 h 158471"/>
                  <a:gd name="connsiteX10" fmla="*/ 23631 w 136331"/>
                  <a:gd name="connsiteY10" fmla="*/ 89254 h 158471"/>
                  <a:gd name="connsiteX11" fmla="*/ 28478 w 136331"/>
                  <a:gd name="connsiteY11" fmla="*/ 68610 h 158471"/>
                  <a:gd name="connsiteX12" fmla="*/ 29084 w 136331"/>
                  <a:gd name="connsiteY12" fmla="*/ 58895 h 158471"/>
                  <a:gd name="connsiteX13" fmla="*/ 29690 w 136331"/>
                  <a:gd name="connsiteY13" fmla="*/ 45538 h 158471"/>
                  <a:gd name="connsiteX14" fmla="*/ 29690 w 136331"/>
                  <a:gd name="connsiteY14" fmla="*/ 26715 h 158471"/>
                  <a:gd name="connsiteX15" fmla="*/ 29690 w 136331"/>
                  <a:gd name="connsiteY15" fmla="*/ 0 h 158471"/>
                  <a:gd name="connsiteX16" fmla="*/ 116336 w 136331"/>
                  <a:gd name="connsiteY16" fmla="*/ 0 h 158471"/>
                  <a:gd name="connsiteX17" fmla="*/ 116336 w 136331"/>
                  <a:gd name="connsiteY17" fmla="*/ 104433 h 158471"/>
                  <a:gd name="connsiteX18" fmla="*/ 136331 w 136331"/>
                  <a:gd name="connsiteY18" fmla="*/ 104433 h 158471"/>
                  <a:gd name="connsiteX19" fmla="*/ 136331 w 136331"/>
                  <a:gd name="connsiteY19" fmla="*/ 158471 h 158471"/>
                  <a:gd name="connsiteX20" fmla="*/ 116336 w 136331"/>
                  <a:gd name="connsiteY20" fmla="*/ 158471 h 158471"/>
                  <a:gd name="connsiteX21" fmla="*/ 116336 w 136331"/>
                  <a:gd name="connsiteY21" fmla="*/ 123862 h 158471"/>
                  <a:gd name="connsiteX22" fmla="*/ 19995 w 136331"/>
                  <a:gd name="connsiteY22" fmla="*/ 123862 h 158471"/>
                  <a:gd name="connsiteX23" fmla="*/ 19995 w 136331"/>
                  <a:gd name="connsiteY23" fmla="*/ 158471 h 158471"/>
                  <a:gd name="connsiteX24" fmla="*/ 0 w 136331"/>
                  <a:gd name="connsiteY24" fmla="*/ 158471 h 158471"/>
                  <a:gd name="connsiteX25" fmla="*/ 0 w 136331"/>
                  <a:gd name="connsiteY25" fmla="*/ 104433 h 158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6331" h="158471">
                    <a:moveTo>
                      <a:pt x="47867" y="71039"/>
                    </a:moveTo>
                    <a:cubicBezTo>
                      <a:pt x="47261" y="78325"/>
                      <a:pt x="45444" y="84396"/>
                      <a:pt x="43626" y="89861"/>
                    </a:cubicBezTo>
                    <a:cubicBezTo>
                      <a:pt x="41202" y="95325"/>
                      <a:pt x="38779" y="100183"/>
                      <a:pt x="36355" y="103826"/>
                    </a:cubicBezTo>
                    <a:lnTo>
                      <a:pt x="96341" y="103826"/>
                    </a:lnTo>
                    <a:lnTo>
                      <a:pt x="96341" y="18822"/>
                    </a:lnTo>
                    <a:lnTo>
                      <a:pt x="49685" y="18822"/>
                    </a:lnTo>
                    <a:cubicBezTo>
                      <a:pt x="49685" y="30966"/>
                      <a:pt x="49685" y="41287"/>
                      <a:pt x="49685" y="49788"/>
                    </a:cubicBezTo>
                    <a:cubicBezTo>
                      <a:pt x="48473" y="59503"/>
                      <a:pt x="48473" y="66181"/>
                      <a:pt x="47867" y="71039"/>
                    </a:cubicBezTo>
                    <a:moveTo>
                      <a:pt x="0" y="104433"/>
                    </a:moveTo>
                    <a:lnTo>
                      <a:pt x="12724" y="104433"/>
                    </a:lnTo>
                    <a:cubicBezTo>
                      <a:pt x="16966" y="100790"/>
                      <a:pt x="20601" y="95933"/>
                      <a:pt x="23631" y="89254"/>
                    </a:cubicBezTo>
                    <a:cubicBezTo>
                      <a:pt x="26660" y="82575"/>
                      <a:pt x="28478" y="75896"/>
                      <a:pt x="28478" y="68610"/>
                    </a:cubicBezTo>
                    <a:cubicBezTo>
                      <a:pt x="28478" y="65574"/>
                      <a:pt x="29084" y="62538"/>
                      <a:pt x="29084" y="58895"/>
                    </a:cubicBezTo>
                    <a:cubicBezTo>
                      <a:pt x="29084" y="55252"/>
                      <a:pt x="29084" y="51002"/>
                      <a:pt x="29690" y="45538"/>
                    </a:cubicBezTo>
                    <a:cubicBezTo>
                      <a:pt x="29690" y="40073"/>
                      <a:pt x="29690" y="34001"/>
                      <a:pt x="29690" y="26715"/>
                    </a:cubicBezTo>
                    <a:cubicBezTo>
                      <a:pt x="29690" y="19429"/>
                      <a:pt x="29690" y="10322"/>
                      <a:pt x="29690" y="0"/>
                    </a:cubicBezTo>
                    <a:lnTo>
                      <a:pt x="116336" y="0"/>
                    </a:lnTo>
                    <a:lnTo>
                      <a:pt x="116336" y="104433"/>
                    </a:lnTo>
                    <a:lnTo>
                      <a:pt x="136331" y="104433"/>
                    </a:lnTo>
                    <a:lnTo>
                      <a:pt x="136331" y="158471"/>
                    </a:lnTo>
                    <a:lnTo>
                      <a:pt x="116336" y="158471"/>
                    </a:lnTo>
                    <a:lnTo>
                      <a:pt x="116336" y="123862"/>
                    </a:lnTo>
                    <a:lnTo>
                      <a:pt x="19995" y="123862"/>
                    </a:lnTo>
                    <a:lnTo>
                      <a:pt x="19995" y="158471"/>
                    </a:lnTo>
                    <a:lnTo>
                      <a:pt x="0" y="158471"/>
                    </a:lnTo>
                    <a:lnTo>
                      <a:pt x="0" y="104433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CBF366C2-5026-274D-BB00-A1AF7BE53D59}"/>
                  </a:ext>
                </a:extLst>
              </p:cNvPr>
              <p:cNvSpPr/>
              <p:nvPr/>
            </p:nvSpPr>
            <p:spPr>
              <a:xfrm>
                <a:off x="919738" y="5739365"/>
                <a:ext cx="119365" cy="173650"/>
              </a:xfrm>
              <a:custGeom>
                <a:avLst/>
                <a:gdLst>
                  <a:gd name="connsiteX0" fmla="*/ 63621 w 119365"/>
                  <a:gd name="connsiteY0" fmla="*/ 142685 h 173650"/>
                  <a:gd name="connsiteX1" fmla="*/ 47261 w 119365"/>
                  <a:gd name="connsiteY1" fmla="*/ 166971 h 173650"/>
                  <a:gd name="connsiteX2" fmla="*/ 24237 w 119365"/>
                  <a:gd name="connsiteY2" fmla="*/ 173650 h 173650"/>
                  <a:gd name="connsiteX3" fmla="*/ 12724 w 119365"/>
                  <a:gd name="connsiteY3" fmla="*/ 173650 h 173650"/>
                  <a:gd name="connsiteX4" fmla="*/ 12724 w 119365"/>
                  <a:gd name="connsiteY4" fmla="*/ 154221 h 173650"/>
                  <a:gd name="connsiteX5" fmla="*/ 20601 w 119365"/>
                  <a:gd name="connsiteY5" fmla="*/ 154221 h 173650"/>
                  <a:gd name="connsiteX6" fmla="*/ 35749 w 119365"/>
                  <a:gd name="connsiteY6" fmla="*/ 150578 h 173650"/>
                  <a:gd name="connsiteX7" fmla="*/ 46050 w 119365"/>
                  <a:gd name="connsiteY7" fmla="*/ 136006 h 173650"/>
                  <a:gd name="connsiteX8" fmla="*/ 51503 w 119365"/>
                  <a:gd name="connsiteY8" fmla="*/ 122648 h 173650"/>
                  <a:gd name="connsiteX9" fmla="*/ 0 w 119365"/>
                  <a:gd name="connsiteY9" fmla="*/ 0 h 173650"/>
                  <a:gd name="connsiteX10" fmla="*/ 22419 w 119365"/>
                  <a:gd name="connsiteY10" fmla="*/ 0 h 173650"/>
                  <a:gd name="connsiteX11" fmla="*/ 62409 w 119365"/>
                  <a:gd name="connsiteY11" fmla="*/ 97754 h 173650"/>
                  <a:gd name="connsiteX12" fmla="*/ 98158 w 119365"/>
                  <a:gd name="connsiteY12" fmla="*/ 0 h 173650"/>
                  <a:gd name="connsiteX13" fmla="*/ 119366 w 119365"/>
                  <a:gd name="connsiteY13" fmla="*/ 0 h 173650"/>
                  <a:gd name="connsiteX14" fmla="*/ 63621 w 119365"/>
                  <a:gd name="connsiteY14" fmla="*/ 142685 h 173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365" h="173650">
                    <a:moveTo>
                      <a:pt x="63621" y="142685"/>
                    </a:moveTo>
                    <a:cubicBezTo>
                      <a:pt x="58774" y="154221"/>
                      <a:pt x="53927" y="162721"/>
                      <a:pt x="47261" y="166971"/>
                    </a:cubicBezTo>
                    <a:cubicBezTo>
                      <a:pt x="41202" y="171829"/>
                      <a:pt x="33325" y="173650"/>
                      <a:pt x="24237" y="173650"/>
                    </a:cubicBezTo>
                    <a:lnTo>
                      <a:pt x="12724" y="173650"/>
                    </a:lnTo>
                    <a:lnTo>
                      <a:pt x="12724" y="154221"/>
                    </a:lnTo>
                    <a:lnTo>
                      <a:pt x="20601" y="154221"/>
                    </a:lnTo>
                    <a:cubicBezTo>
                      <a:pt x="26660" y="154221"/>
                      <a:pt x="31508" y="153006"/>
                      <a:pt x="35749" y="150578"/>
                    </a:cubicBezTo>
                    <a:cubicBezTo>
                      <a:pt x="39991" y="148149"/>
                      <a:pt x="43626" y="143292"/>
                      <a:pt x="46050" y="136006"/>
                    </a:cubicBezTo>
                    <a:lnTo>
                      <a:pt x="51503" y="122648"/>
                    </a:lnTo>
                    <a:lnTo>
                      <a:pt x="0" y="0"/>
                    </a:lnTo>
                    <a:lnTo>
                      <a:pt x="22419" y="0"/>
                    </a:lnTo>
                    <a:lnTo>
                      <a:pt x="62409" y="97754"/>
                    </a:lnTo>
                    <a:lnTo>
                      <a:pt x="98158" y="0"/>
                    </a:lnTo>
                    <a:lnTo>
                      <a:pt x="119366" y="0"/>
                    </a:lnTo>
                    <a:lnTo>
                      <a:pt x="63621" y="142685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9747A05-B75D-0740-8253-04BC786E7B96}"/>
                </a:ext>
              </a:extLst>
            </p:cNvPr>
            <p:cNvSpPr/>
            <p:nvPr/>
          </p:nvSpPr>
          <p:spPr>
            <a:xfrm>
              <a:off x="1060310" y="5739365"/>
              <a:ext cx="142390" cy="123255"/>
            </a:xfrm>
            <a:custGeom>
              <a:avLst/>
              <a:gdLst>
                <a:gd name="connsiteX0" fmla="*/ 0 w 142390"/>
                <a:gd name="connsiteY0" fmla="*/ 123255 h 123255"/>
                <a:gd name="connsiteX1" fmla="*/ 0 w 142390"/>
                <a:gd name="connsiteY1" fmla="*/ 0 h 123255"/>
                <a:gd name="connsiteX2" fmla="*/ 30296 w 142390"/>
                <a:gd name="connsiteY2" fmla="*/ 0 h 123255"/>
                <a:gd name="connsiteX3" fmla="*/ 71498 w 142390"/>
                <a:gd name="connsiteY3" fmla="*/ 103219 h 123255"/>
                <a:gd name="connsiteX4" fmla="*/ 113306 w 142390"/>
                <a:gd name="connsiteY4" fmla="*/ 0 h 123255"/>
                <a:gd name="connsiteX5" fmla="*/ 142390 w 142390"/>
                <a:gd name="connsiteY5" fmla="*/ 0 h 123255"/>
                <a:gd name="connsiteX6" fmla="*/ 142390 w 142390"/>
                <a:gd name="connsiteY6" fmla="*/ 123255 h 123255"/>
                <a:gd name="connsiteX7" fmla="*/ 122395 w 142390"/>
                <a:gd name="connsiteY7" fmla="*/ 123255 h 123255"/>
                <a:gd name="connsiteX8" fmla="*/ 122395 w 142390"/>
                <a:gd name="connsiteY8" fmla="*/ 22465 h 123255"/>
                <a:gd name="connsiteX9" fmla="*/ 81193 w 142390"/>
                <a:gd name="connsiteY9" fmla="*/ 123255 h 123255"/>
                <a:gd name="connsiteX10" fmla="*/ 59986 w 142390"/>
                <a:gd name="connsiteY10" fmla="*/ 123255 h 123255"/>
                <a:gd name="connsiteX11" fmla="*/ 18783 w 142390"/>
                <a:gd name="connsiteY11" fmla="*/ 22465 h 123255"/>
                <a:gd name="connsiteX12" fmla="*/ 18783 w 142390"/>
                <a:gd name="connsiteY12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90" h="123255">
                  <a:moveTo>
                    <a:pt x="0" y="123255"/>
                  </a:moveTo>
                  <a:lnTo>
                    <a:pt x="0" y="0"/>
                  </a:lnTo>
                  <a:lnTo>
                    <a:pt x="30296" y="0"/>
                  </a:lnTo>
                  <a:lnTo>
                    <a:pt x="71498" y="103219"/>
                  </a:lnTo>
                  <a:lnTo>
                    <a:pt x="113306" y="0"/>
                  </a:lnTo>
                  <a:lnTo>
                    <a:pt x="142390" y="0"/>
                  </a:lnTo>
                  <a:lnTo>
                    <a:pt x="142390" y="123255"/>
                  </a:lnTo>
                  <a:lnTo>
                    <a:pt x="122395" y="123255"/>
                  </a:lnTo>
                  <a:lnTo>
                    <a:pt x="122395" y="22465"/>
                  </a:lnTo>
                  <a:lnTo>
                    <a:pt x="81193" y="123255"/>
                  </a:lnTo>
                  <a:lnTo>
                    <a:pt x="59986" y="123255"/>
                  </a:lnTo>
                  <a:lnTo>
                    <a:pt x="18783" y="22465"/>
                  </a:lnTo>
                  <a:lnTo>
                    <a:pt x="18783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2EE0B4E-9BA3-DD48-97DB-A444742C390B}"/>
                </a:ext>
              </a:extLst>
            </p:cNvPr>
            <p:cNvSpPr/>
            <p:nvPr/>
          </p:nvSpPr>
          <p:spPr>
            <a:xfrm>
              <a:off x="1235420" y="5736936"/>
              <a:ext cx="100582" cy="128112"/>
            </a:xfrm>
            <a:custGeom>
              <a:avLst/>
              <a:gdLst>
                <a:gd name="connsiteX0" fmla="*/ 80587 w 100582"/>
                <a:gd name="connsiteY0" fmla="*/ 71039 h 128112"/>
                <a:gd name="connsiteX1" fmla="*/ 64227 w 100582"/>
                <a:gd name="connsiteY1" fmla="*/ 71039 h 128112"/>
                <a:gd name="connsiteX2" fmla="*/ 46656 w 100582"/>
                <a:gd name="connsiteY2" fmla="*/ 71039 h 128112"/>
                <a:gd name="connsiteX3" fmla="*/ 27266 w 100582"/>
                <a:gd name="connsiteY3" fmla="*/ 76503 h 128112"/>
                <a:gd name="connsiteX4" fmla="*/ 20601 w 100582"/>
                <a:gd name="connsiteY4" fmla="*/ 91075 h 128112"/>
                <a:gd name="connsiteX5" fmla="*/ 26660 w 100582"/>
                <a:gd name="connsiteY5" fmla="*/ 105040 h 128112"/>
                <a:gd name="connsiteX6" fmla="*/ 43626 w 100582"/>
                <a:gd name="connsiteY6" fmla="*/ 110505 h 128112"/>
                <a:gd name="connsiteX7" fmla="*/ 69680 w 100582"/>
                <a:gd name="connsiteY7" fmla="*/ 102611 h 128112"/>
                <a:gd name="connsiteX8" fmla="*/ 80587 w 100582"/>
                <a:gd name="connsiteY8" fmla="*/ 82575 h 128112"/>
                <a:gd name="connsiteX9" fmla="*/ 80587 w 100582"/>
                <a:gd name="connsiteY9" fmla="*/ 71039 h 128112"/>
                <a:gd name="connsiteX10" fmla="*/ 81799 w 100582"/>
                <a:gd name="connsiteY10" fmla="*/ 125684 h 128112"/>
                <a:gd name="connsiteX11" fmla="*/ 81799 w 100582"/>
                <a:gd name="connsiteY11" fmla="*/ 111112 h 128112"/>
                <a:gd name="connsiteX12" fmla="*/ 66045 w 100582"/>
                <a:gd name="connsiteY12" fmla="*/ 123255 h 128112"/>
                <a:gd name="connsiteX13" fmla="*/ 43020 w 100582"/>
                <a:gd name="connsiteY13" fmla="*/ 128113 h 128112"/>
                <a:gd name="connsiteX14" fmla="*/ 11512 w 100582"/>
                <a:gd name="connsiteY14" fmla="*/ 118398 h 128112"/>
                <a:gd name="connsiteX15" fmla="*/ 0 w 100582"/>
                <a:gd name="connsiteY15" fmla="*/ 91682 h 128112"/>
                <a:gd name="connsiteX16" fmla="*/ 12724 w 100582"/>
                <a:gd name="connsiteY16" fmla="*/ 63753 h 128112"/>
                <a:gd name="connsiteX17" fmla="*/ 46656 w 100582"/>
                <a:gd name="connsiteY17" fmla="*/ 54645 h 128112"/>
                <a:gd name="connsiteX18" fmla="*/ 64227 w 100582"/>
                <a:gd name="connsiteY18" fmla="*/ 54645 h 128112"/>
                <a:gd name="connsiteX19" fmla="*/ 80587 w 100582"/>
                <a:gd name="connsiteY19" fmla="*/ 55252 h 128112"/>
                <a:gd name="connsiteX20" fmla="*/ 80587 w 100582"/>
                <a:gd name="connsiteY20" fmla="*/ 44323 h 128112"/>
                <a:gd name="connsiteX21" fmla="*/ 72710 w 100582"/>
                <a:gd name="connsiteY21" fmla="*/ 24894 h 128112"/>
                <a:gd name="connsiteX22" fmla="*/ 53321 w 100582"/>
                <a:gd name="connsiteY22" fmla="*/ 18822 h 128112"/>
                <a:gd name="connsiteX23" fmla="*/ 33325 w 100582"/>
                <a:gd name="connsiteY23" fmla="*/ 25501 h 128112"/>
                <a:gd name="connsiteX24" fmla="*/ 23631 w 100582"/>
                <a:gd name="connsiteY24" fmla="*/ 41287 h 128112"/>
                <a:gd name="connsiteX25" fmla="*/ 4241 w 100582"/>
                <a:gd name="connsiteY25" fmla="*/ 37037 h 128112"/>
                <a:gd name="connsiteX26" fmla="*/ 20601 w 100582"/>
                <a:gd name="connsiteY26" fmla="*/ 10322 h 128112"/>
                <a:gd name="connsiteX27" fmla="*/ 53321 w 100582"/>
                <a:gd name="connsiteY27" fmla="*/ 0 h 128112"/>
                <a:gd name="connsiteX28" fmla="*/ 87252 w 100582"/>
                <a:gd name="connsiteY28" fmla="*/ 10322 h 128112"/>
                <a:gd name="connsiteX29" fmla="*/ 100582 w 100582"/>
                <a:gd name="connsiteY29" fmla="*/ 43109 h 128112"/>
                <a:gd name="connsiteX30" fmla="*/ 100582 w 100582"/>
                <a:gd name="connsiteY30" fmla="*/ 125684 h 128112"/>
                <a:gd name="connsiteX31" fmla="*/ 81799 w 100582"/>
                <a:gd name="connsiteY31" fmla="*/ 125684 h 12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0582" h="128112">
                  <a:moveTo>
                    <a:pt x="80587" y="71039"/>
                  </a:moveTo>
                  <a:cubicBezTo>
                    <a:pt x="75740" y="71039"/>
                    <a:pt x="70286" y="71039"/>
                    <a:pt x="64227" y="71039"/>
                  </a:cubicBezTo>
                  <a:cubicBezTo>
                    <a:pt x="58774" y="71039"/>
                    <a:pt x="52715" y="71039"/>
                    <a:pt x="46656" y="71039"/>
                  </a:cubicBezTo>
                  <a:cubicBezTo>
                    <a:pt x="38173" y="71646"/>
                    <a:pt x="31508" y="73467"/>
                    <a:pt x="27266" y="76503"/>
                  </a:cubicBezTo>
                  <a:cubicBezTo>
                    <a:pt x="23025" y="80146"/>
                    <a:pt x="20601" y="85004"/>
                    <a:pt x="20601" y="91075"/>
                  </a:cubicBezTo>
                  <a:cubicBezTo>
                    <a:pt x="20601" y="97147"/>
                    <a:pt x="22419" y="101397"/>
                    <a:pt x="26660" y="105040"/>
                  </a:cubicBezTo>
                  <a:cubicBezTo>
                    <a:pt x="30902" y="108683"/>
                    <a:pt x="36355" y="110505"/>
                    <a:pt x="43626" y="110505"/>
                  </a:cubicBezTo>
                  <a:cubicBezTo>
                    <a:pt x="53927" y="110505"/>
                    <a:pt x="62409" y="108076"/>
                    <a:pt x="69680" y="102611"/>
                  </a:cubicBezTo>
                  <a:cubicBezTo>
                    <a:pt x="76951" y="97754"/>
                    <a:pt x="80587" y="91075"/>
                    <a:pt x="80587" y="82575"/>
                  </a:cubicBezTo>
                  <a:lnTo>
                    <a:pt x="80587" y="71039"/>
                  </a:lnTo>
                  <a:close/>
                  <a:moveTo>
                    <a:pt x="81799" y="125684"/>
                  </a:moveTo>
                  <a:lnTo>
                    <a:pt x="81799" y="111112"/>
                  </a:lnTo>
                  <a:cubicBezTo>
                    <a:pt x="78163" y="115969"/>
                    <a:pt x="72710" y="120219"/>
                    <a:pt x="66045" y="123255"/>
                  </a:cubicBezTo>
                  <a:cubicBezTo>
                    <a:pt x="59380" y="126291"/>
                    <a:pt x="52109" y="128113"/>
                    <a:pt x="43020" y="128113"/>
                  </a:cubicBezTo>
                  <a:cubicBezTo>
                    <a:pt x="29690" y="128113"/>
                    <a:pt x="19389" y="125077"/>
                    <a:pt x="11512" y="118398"/>
                  </a:cubicBezTo>
                  <a:cubicBezTo>
                    <a:pt x="3635" y="111719"/>
                    <a:pt x="0" y="102611"/>
                    <a:pt x="0" y="91682"/>
                  </a:cubicBezTo>
                  <a:cubicBezTo>
                    <a:pt x="0" y="78932"/>
                    <a:pt x="4241" y="69824"/>
                    <a:pt x="12724" y="63753"/>
                  </a:cubicBezTo>
                  <a:cubicBezTo>
                    <a:pt x="21207" y="58288"/>
                    <a:pt x="32114" y="54645"/>
                    <a:pt x="46656" y="54645"/>
                  </a:cubicBezTo>
                  <a:cubicBezTo>
                    <a:pt x="52715" y="54645"/>
                    <a:pt x="58774" y="54645"/>
                    <a:pt x="64227" y="54645"/>
                  </a:cubicBezTo>
                  <a:cubicBezTo>
                    <a:pt x="69680" y="54645"/>
                    <a:pt x="75134" y="54645"/>
                    <a:pt x="80587" y="55252"/>
                  </a:cubicBezTo>
                  <a:lnTo>
                    <a:pt x="80587" y="44323"/>
                  </a:lnTo>
                  <a:cubicBezTo>
                    <a:pt x="80587" y="35216"/>
                    <a:pt x="78163" y="28537"/>
                    <a:pt x="72710" y="24894"/>
                  </a:cubicBezTo>
                  <a:cubicBezTo>
                    <a:pt x="67863" y="20644"/>
                    <a:pt x="61197" y="18822"/>
                    <a:pt x="53321" y="18822"/>
                  </a:cubicBezTo>
                  <a:cubicBezTo>
                    <a:pt x="44838" y="18822"/>
                    <a:pt x="38173" y="21251"/>
                    <a:pt x="33325" y="25501"/>
                  </a:cubicBezTo>
                  <a:cubicBezTo>
                    <a:pt x="29084" y="29751"/>
                    <a:pt x="25448" y="35216"/>
                    <a:pt x="23631" y="41287"/>
                  </a:cubicBezTo>
                  <a:lnTo>
                    <a:pt x="4241" y="37037"/>
                  </a:lnTo>
                  <a:cubicBezTo>
                    <a:pt x="6665" y="26108"/>
                    <a:pt x="12118" y="17608"/>
                    <a:pt x="20601" y="10322"/>
                  </a:cubicBezTo>
                  <a:cubicBezTo>
                    <a:pt x="29084" y="3643"/>
                    <a:pt x="39990" y="0"/>
                    <a:pt x="53321" y="0"/>
                  </a:cubicBezTo>
                  <a:cubicBezTo>
                    <a:pt x="67257" y="0"/>
                    <a:pt x="78769" y="3643"/>
                    <a:pt x="87252" y="10322"/>
                  </a:cubicBezTo>
                  <a:cubicBezTo>
                    <a:pt x="96341" y="17608"/>
                    <a:pt x="100582" y="28537"/>
                    <a:pt x="100582" y="43109"/>
                  </a:cubicBezTo>
                  <a:lnTo>
                    <a:pt x="100582" y="125684"/>
                  </a:lnTo>
                  <a:lnTo>
                    <a:pt x="81799" y="125684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60D3034A-AB0E-A740-8B75-39B7FEDB4FB3}"/>
                </a:ext>
              </a:extLst>
            </p:cNvPr>
            <p:cNvSpPr/>
            <p:nvPr/>
          </p:nvSpPr>
          <p:spPr>
            <a:xfrm>
              <a:off x="1373569" y="5739365"/>
              <a:ext cx="106035" cy="123255"/>
            </a:xfrm>
            <a:custGeom>
              <a:avLst/>
              <a:gdLst>
                <a:gd name="connsiteX0" fmla="*/ 0 w 106035"/>
                <a:gd name="connsiteY0" fmla="*/ 123255 h 123255"/>
                <a:gd name="connsiteX1" fmla="*/ 0 w 106035"/>
                <a:gd name="connsiteY1" fmla="*/ 0 h 123255"/>
                <a:gd name="connsiteX2" fmla="*/ 20601 w 106035"/>
                <a:gd name="connsiteY2" fmla="*/ 0 h 123255"/>
                <a:gd name="connsiteX3" fmla="*/ 20601 w 106035"/>
                <a:gd name="connsiteY3" fmla="*/ 50395 h 123255"/>
                <a:gd name="connsiteX4" fmla="*/ 85434 w 106035"/>
                <a:gd name="connsiteY4" fmla="*/ 50395 h 123255"/>
                <a:gd name="connsiteX5" fmla="*/ 85434 w 106035"/>
                <a:gd name="connsiteY5" fmla="*/ 0 h 123255"/>
                <a:gd name="connsiteX6" fmla="*/ 106035 w 106035"/>
                <a:gd name="connsiteY6" fmla="*/ 0 h 123255"/>
                <a:gd name="connsiteX7" fmla="*/ 106035 w 106035"/>
                <a:gd name="connsiteY7" fmla="*/ 123255 h 123255"/>
                <a:gd name="connsiteX8" fmla="*/ 85434 w 106035"/>
                <a:gd name="connsiteY8" fmla="*/ 123255 h 123255"/>
                <a:gd name="connsiteX9" fmla="*/ 85434 w 106035"/>
                <a:gd name="connsiteY9" fmla="*/ 69824 h 123255"/>
                <a:gd name="connsiteX10" fmla="*/ 20601 w 106035"/>
                <a:gd name="connsiteY10" fmla="*/ 69824 h 123255"/>
                <a:gd name="connsiteX11" fmla="*/ 20601 w 106035"/>
                <a:gd name="connsiteY11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035" h="123255">
                  <a:moveTo>
                    <a:pt x="0" y="123255"/>
                  </a:moveTo>
                  <a:lnTo>
                    <a:pt x="0" y="0"/>
                  </a:lnTo>
                  <a:lnTo>
                    <a:pt x="20601" y="0"/>
                  </a:lnTo>
                  <a:lnTo>
                    <a:pt x="20601" y="50395"/>
                  </a:lnTo>
                  <a:lnTo>
                    <a:pt x="85434" y="50395"/>
                  </a:lnTo>
                  <a:lnTo>
                    <a:pt x="85434" y="0"/>
                  </a:lnTo>
                  <a:lnTo>
                    <a:pt x="106035" y="0"/>
                  </a:lnTo>
                  <a:lnTo>
                    <a:pt x="106035" y="123255"/>
                  </a:lnTo>
                  <a:lnTo>
                    <a:pt x="85434" y="123255"/>
                  </a:lnTo>
                  <a:lnTo>
                    <a:pt x="85434" y="69824"/>
                  </a:lnTo>
                  <a:lnTo>
                    <a:pt x="20601" y="69824"/>
                  </a:lnTo>
                  <a:lnTo>
                    <a:pt x="20601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9AF1852C-0969-F44F-9BE4-53C016FAD576}"/>
                </a:ext>
              </a:extLst>
            </p:cNvPr>
            <p:cNvSpPr/>
            <p:nvPr/>
          </p:nvSpPr>
          <p:spPr>
            <a:xfrm>
              <a:off x="1517777" y="5739365"/>
              <a:ext cx="106035" cy="123255"/>
            </a:xfrm>
            <a:custGeom>
              <a:avLst/>
              <a:gdLst>
                <a:gd name="connsiteX0" fmla="*/ 0 w 106035"/>
                <a:gd name="connsiteY0" fmla="*/ 123255 h 123255"/>
                <a:gd name="connsiteX1" fmla="*/ 0 w 106035"/>
                <a:gd name="connsiteY1" fmla="*/ 0 h 123255"/>
                <a:gd name="connsiteX2" fmla="*/ 20601 w 106035"/>
                <a:gd name="connsiteY2" fmla="*/ 0 h 123255"/>
                <a:gd name="connsiteX3" fmla="*/ 20601 w 106035"/>
                <a:gd name="connsiteY3" fmla="*/ 50395 h 123255"/>
                <a:gd name="connsiteX4" fmla="*/ 85434 w 106035"/>
                <a:gd name="connsiteY4" fmla="*/ 50395 h 123255"/>
                <a:gd name="connsiteX5" fmla="*/ 85434 w 106035"/>
                <a:gd name="connsiteY5" fmla="*/ 0 h 123255"/>
                <a:gd name="connsiteX6" fmla="*/ 106035 w 106035"/>
                <a:gd name="connsiteY6" fmla="*/ 0 h 123255"/>
                <a:gd name="connsiteX7" fmla="*/ 106035 w 106035"/>
                <a:gd name="connsiteY7" fmla="*/ 123255 h 123255"/>
                <a:gd name="connsiteX8" fmla="*/ 85434 w 106035"/>
                <a:gd name="connsiteY8" fmla="*/ 123255 h 123255"/>
                <a:gd name="connsiteX9" fmla="*/ 85434 w 106035"/>
                <a:gd name="connsiteY9" fmla="*/ 69824 h 123255"/>
                <a:gd name="connsiteX10" fmla="*/ 20601 w 106035"/>
                <a:gd name="connsiteY10" fmla="*/ 69824 h 123255"/>
                <a:gd name="connsiteX11" fmla="*/ 20601 w 106035"/>
                <a:gd name="connsiteY11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035" h="123255">
                  <a:moveTo>
                    <a:pt x="0" y="123255"/>
                  </a:moveTo>
                  <a:lnTo>
                    <a:pt x="0" y="0"/>
                  </a:lnTo>
                  <a:lnTo>
                    <a:pt x="20601" y="0"/>
                  </a:lnTo>
                  <a:lnTo>
                    <a:pt x="20601" y="50395"/>
                  </a:lnTo>
                  <a:lnTo>
                    <a:pt x="85434" y="50395"/>
                  </a:lnTo>
                  <a:lnTo>
                    <a:pt x="85434" y="0"/>
                  </a:lnTo>
                  <a:lnTo>
                    <a:pt x="106035" y="0"/>
                  </a:lnTo>
                  <a:lnTo>
                    <a:pt x="106035" y="123255"/>
                  </a:lnTo>
                  <a:lnTo>
                    <a:pt x="85434" y="123255"/>
                  </a:lnTo>
                  <a:lnTo>
                    <a:pt x="85434" y="69824"/>
                  </a:lnTo>
                  <a:lnTo>
                    <a:pt x="20601" y="69824"/>
                  </a:lnTo>
                  <a:lnTo>
                    <a:pt x="20601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5D4FCA0-14DC-494B-BCD3-DA0F923920D4}"/>
                </a:ext>
              </a:extLst>
            </p:cNvPr>
            <p:cNvSpPr/>
            <p:nvPr/>
          </p:nvSpPr>
          <p:spPr>
            <a:xfrm>
              <a:off x="1661985" y="5739365"/>
              <a:ext cx="133907" cy="123255"/>
            </a:xfrm>
            <a:custGeom>
              <a:avLst/>
              <a:gdLst>
                <a:gd name="connsiteX0" fmla="*/ 113306 w 133907"/>
                <a:gd name="connsiteY0" fmla="*/ 0 h 123255"/>
                <a:gd name="connsiteX1" fmla="*/ 133908 w 133907"/>
                <a:gd name="connsiteY1" fmla="*/ 0 h 123255"/>
                <a:gd name="connsiteX2" fmla="*/ 133908 w 133907"/>
                <a:gd name="connsiteY2" fmla="*/ 123255 h 123255"/>
                <a:gd name="connsiteX3" fmla="*/ 113306 w 133907"/>
                <a:gd name="connsiteY3" fmla="*/ 123255 h 123255"/>
                <a:gd name="connsiteX4" fmla="*/ 113306 w 133907"/>
                <a:gd name="connsiteY4" fmla="*/ 0 h 123255"/>
                <a:gd name="connsiteX5" fmla="*/ 52109 w 133907"/>
                <a:gd name="connsiteY5" fmla="*/ 61324 h 123255"/>
                <a:gd name="connsiteX6" fmla="*/ 20601 w 133907"/>
                <a:gd name="connsiteY6" fmla="*/ 61324 h 123255"/>
                <a:gd name="connsiteX7" fmla="*/ 20601 w 133907"/>
                <a:gd name="connsiteY7" fmla="*/ 105040 h 123255"/>
                <a:gd name="connsiteX8" fmla="*/ 52109 w 133907"/>
                <a:gd name="connsiteY8" fmla="*/ 105040 h 123255"/>
                <a:gd name="connsiteX9" fmla="*/ 70892 w 133907"/>
                <a:gd name="connsiteY9" fmla="*/ 98969 h 123255"/>
                <a:gd name="connsiteX10" fmla="*/ 75740 w 133907"/>
                <a:gd name="connsiteY10" fmla="*/ 82575 h 123255"/>
                <a:gd name="connsiteX11" fmla="*/ 70892 w 133907"/>
                <a:gd name="connsiteY11" fmla="*/ 66789 h 123255"/>
                <a:gd name="connsiteX12" fmla="*/ 52109 w 133907"/>
                <a:gd name="connsiteY12" fmla="*/ 61324 h 123255"/>
                <a:gd name="connsiteX13" fmla="*/ 0 w 133907"/>
                <a:gd name="connsiteY13" fmla="*/ 123255 h 123255"/>
                <a:gd name="connsiteX14" fmla="*/ 0 w 133907"/>
                <a:gd name="connsiteY14" fmla="*/ 0 h 123255"/>
                <a:gd name="connsiteX15" fmla="*/ 20601 w 133907"/>
                <a:gd name="connsiteY15" fmla="*/ 0 h 123255"/>
                <a:gd name="connsiteX16" fmla="*/ 20601 w 133907"/>
                <a:gd name="connsiteY16" fmla="*/ 42502 h 123255"/>
                <a:gd name="connsiteX17" fmla="*/ 52109 w 133907"/>
                <a:gd name="connsiteY17" fmla="*/ 42502 h 123255"/>
                <a:gd name="connsiteX18" fmla="*/ 84222 w 133907"/>
                <a:gd name="connsiteY18" fmla="*/ 52824 h 123255"/>
                <a:gd name="connsiteX19" fmla="*/ 95129 w 133907"/>
                <a:gd name="connsiteY19" fmla="*/ 81968 h 123255"/>
                <a:gd name="connsiteX20" fmla="*/ 84222 w 133907"/>
                <a:gd name="connsiteY20" fmla="*/ 112326 h 123255"/>
                <a:gd name="connsiteX21" fmla="*/ 51503 w 133907"/>
                <a:gd name="connsiteY21" fmla="*/ 123255 h 123255"/>
                <a:gd name="connsiteX22" fmla="*/ 0 w 133907"/>
                <a:gd name="connsiteY22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3907" h="123255">
                  <a:moveTo>
                    <a:pt x="113306" y="0"/>
                  </a:moveTo>
                  <a:lnTo>
                    <a:pt x="133908" y="0"/>
                  </a:lnTo>
                  <a:lnTo>
                    <a:pt x="133908" y="123255"/>
                  </a:lnTo>
                  <a:lnTo>
                    <a:pt x="113306" y="123255"/>
                  </a:lnTo>
                  <a:lnTo>
                    <a:pt x="113306" y="0"/>
                  </a:lnTo>
                  <a:close/>
                  <a:moveTo>
                    <a:pt x="52109" y="61324"/>
                  </a:moveTo>
                  <a:lnTo>
                    <a:pt x="20601" y="61324"/>
                  </a:lnTo>
                  <a:lnTo>
                    <a:pt x="20601" y="105040"/>
                  </a:lnTo>
                  <a:lnTo>
                    <a:pt x="52109" y="105040"/>
                  </a:lnTo>
                  <a:cubicBezTo>
                    <a:pt x="61198" y="105040"/>
                    <a:pt x="67863" y="102612"/>
                    <a:pt x="70892" y="98969"/>
                  </a:cubicBezTo>
                  <a:cubicBezTo>
                    <a:pt x="74528" y="94718"/>
                    <a:pt x="75740" y="89254"/>
                    <a:pt x="75740" y="82575"/>
                  </a:cubicBezTo>
                  <a:cubicBezTo>
                    <a:pt x="75740" y="75896"/>
                    <a:pt x="73922" y="70432"/>
                    <a:pt x="70892" y="66789"/>
                  </a:cubicBezTo>
                  <a:cubicBezTo>
                    <a:pt x="67863" y="63146"/>
                    <a:pt x="61803" y="61324"/>
                    <a:pt x="52109" y="61324"/>
                  </a:cubicBezTo>
                  <a:moveTo>
                    <a:pt x="0" y="123255"/>
                  </a:moveTo>
                  <a:lnTo>
                    <a:pt x="0" y="0"/>
                  </a:lnTo>
                  <a:lnTo>
                    <a:pt x="20601" y="0"/>
                  </a:lnTo>
                  <a:lnTo>
                    <a:pt x="20601" y="42502"/>
                  </a:lnTo>
                  <a:lnTo>
                    <a:pt x="52109" y="42502"/>
                  </a:lnTo>
                  <a:cubicBezTo>
                    <a:pt x="66045" y="42502"/>
                    <a:pt x="76951" y="46145"/>
                    <a:pt x="84222" y="52824"/>
                  </a:cubicBezTo>
                  <a:cubicBezTo>
                    <a:pt x="91493" y="59503"/>
                    <a:pt x="95129" y="69217"/>
                    <a:pt x="95129" y="81968"/>
                  </a:cubicBezTo>
                  <a:cubicBezTo>
                    <a:pt x="95129" y="94718"/>
                    <a:pt x="91493" y="105040"/>
                    <a:pt x="84222" y="112326"/>
                  </a:cubicBezTo>
                  <a:cubicBezTo>
                    <a:pt x="76951" y="119612"/>
                    <a:pt x="66045" y="123255"/>
                    <a:pt x="51503" y="123255"/>
                  </a:cubicBezTo>
                  <a:lnTo>
                    <a:pt x="0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2FFC28F-85FD-BE41-8204-70A20F75E032}"/>
                </a:ext>
              </a:extLst>
            </p:cNvPr>
            <p:cNvSpPr/>
            <p:nvPr/>
          </p:nvSpPr>
          <p:spPr>
            <a:xfrm>
              <a:off x="1818917" y="5739365"/>
              <a:ext cx="116941" cy="123255"/>
            </a:xfrm>
            <a:custGeom>
              <a:avLst/>
              <a:gdLst>
                <a:gd name="connsiteX0" fmla="*/ 92099 w 116941"/>
                <a:gd name="connsiteY0" fmla="*/ 123255 h 123255"/>
                <a:gd name="connsiteX1" fmla="*/ 57562 w 116941"/>
                <a:gd name="connsiteY1" fmla="*/ 74075 h 123255"/>
                <a:gd name="connsiteX2" fmla="*/ 24237 w 116941"/>
                <a:gd name="connsiteY2" fmla="*/ 123255 h 123255"/>
                <a:gd name="connsiteX3" fmla="*/ 0 w 116941"/>
                <a:gd name="connsiteY3" fmla="*/ 123255 h 123255"/>
                <a:gd name="connsiteX4" fmla="*/ 45444 w 116941"/>
                <a:gd name="connsiteY4" fmla="*/ 60110 h 123255"/>
                <a:gd name="connsiteX5" fmla="*/ 3030 w 116941"/>
                <a:gd name="connsiteY5" fmla="*/ 0 h 123255"/>
                <a:gd name="connsiteX6" fmla="*/ 26660 w 116941"/>
                <a:gd name="connsiteY6" fmla="*/ 0 h 123255"/>
                <a:gd name="connsiteX7" fmla="*/ 57562 w 116941"/>
                <a:gd name="connsiteY7" fmla="*/ 45538 h 123255"/>
                <a:gd name="connsiteX8" fmla="*/ 89070 w 116941"/>
                <a:gd name="connsiteY8" fmla="*/ 0 h 123255"/>
                <a:gd name="connsiteX9" fmla="*/ 112700 w 116941"/>
                <a:gd name="connsiteY9" fmla="*/ 0 h 123255"/>
                <a:gd name="connsiteX10" fmla="*/ 69680 w 116941"/>
                <a:gd name="connsiteY10" fmla="*/ 58895 h 123255"/>
                <a:gd name="connsiteX11" fmla="*/ 116942 w 116941"/>
                <a:gd name="connsiteY11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941" h="123255">
                  <a:moveTo>
                    <a:pt x="92099" y="123255"/>
                  </a:moveTo>
                  <a:lnTo>
                    <a:pt x="57562" y="74075"/>
                  </a:lnTo>
                  <a:lnTo>
                    <a:pt x="24237" y="123255"/>
                  </a:lnTo>
                  <a:lnTo>
                    <a:pt x="0" y="123255"/>
                  </a:lnTo>
                  <a:lnTo>
                    <a:pt x="45444" y="60110"/>
                  </a:lnTo>
                  <a:lnTo>
                    <a:pt x="3030" y="0"/>
                  </a:lnTo>
                  <a:lnTo>
                    <a:pt x="26660" y="0"/>
                  </a:lnTo>
                  <a:lnTo>
                    <a:pt x="57562" y="45538"/>
                  </a:lnTo>
                  <a:lnTo>
                    <a:pt x="89070" y="0"/>
                  </a:lnTo>
                  <a:lnTo>
                    <a:pt x="112700" y="0"/>
                  </a:lnTo>
                  <a:lnTo>
                    <a:pt x="69680" y="58895"/>
                  </a:lnTo>
                  <a:lnTo>
                    <a:pt x="116942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grpSp>
          <p:nvGrpSpPr>
            <p:cNvPr id="38" name="Graphic 11">
              <a:extLst>
                <a:ext uri="{FF2B5EF4-FFF2-40B4-BE49-F238E27FC236}">
                  <a16:creationId xmlns:a16="http://schemas.microsoft.com/office/drawing/2014/main" id="{2B14A07C-F107-AD4B-84D8-19021835B693}"/>
                </a:ext>
              </a:extLst>
            </p:cNvPr>
            <p:cNvGrpSpPr/>
            <p:nvPr/>
          </p:nvGrpSpPr>
          <p:grpSpPr>
            <a:xfrm>
              <a:off x="368960" y="6001054"/>
              <a:ext cx="249637" cy="176686"/>
              <a:chOff x="368960" y="6001054"/>
              <a:chExt cx="249637" cy="176686"/>
            </a:xfrm>
            <a:solidFill>
              <a:srgbClr val="CFD4D9"/>
            </a:solidFill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F3BC9B31-FED1-1348-9FC7-4B7596D6EE7B}"/>
                  </a:ext>
                </a:extLst>
              </p:cNvPr>
              <p:cNvSpPr/>
              <p:nvPr/>
            </p:nvSpPr>
            <p:spPr>
              <a:xfrm>
                <a:off x="368960" y="6001054"/>
                <a:ext cx="116335" cy="176686"/>
              </a:xfrm>
              <a:custGeom>
                <a:avLst/>
                <a:gdLst>
                  <a:gd name="connsiteX0" fmla="*/ 19995 w 116335"/>
                  <a:gd name="connsiteY0" fmla="*/ 74682 h 176686"/>
                  <a:gd name="connsiteX1" fmla="*/ 31508 w 116335"/>
                  <a:gd name="connsiteY1" fmla="*/ 100790 h 176686"/>
                  <a:gd name="connsiteX2" fmla="*/ 58774 w 116335"/>
                  <a:gd name="connsiteY2" fmla="*/ 110505 h 176686"/>
                  <a:gd name="connsiteX3" fmla="*/ 85434 w 116335"/>
                  <a:gd name="connsiteY3" fmla="*/ 97754 h 176686"/>
                  <a:gd name="connsiteX4" fmla="*/ 95129 w 116335"/>
                  <a:gd name="connsiteY4" fmla="*/ 63753 h 176686"/>
                  <a:gd name="connsiteX5" fmla="*/ 85434 w 116335"/>
                  <a:gd name="connsiteY5" fmla="*/ 30966 h 176686"/>
                  <a:gd name="connsiteX6" fmla="*/ 58168 w 116335"/>
                  <a:gd name="connsiteY6" fmla="*/ 18215 h 176686"/>
                  <a:gd name="connsiteX7" fmla="*/ 44232 w 116335"/>
                  <a:gd name="connsiteY7" fmla="*/ 20644 h 176686"/>
                  <a:gd name="connsiteX8" fmla="*/ 32114 w 116335"/>
                  <a:gd name="connsiteY8" fmla="*/ 28537 h 176686"/>
                  <a:gd name="connsiteX9" fmla="*/ 23631 w 116335"/>
                  <a:gd name="connsiteY9" fmla="*/ 41287 h 176686"/>
                  <a:gd name="connsiteX10" fmla="*/ 20601 w 116335"/>
                  <a:gd name="connsiteY10" fmla="*/ 58895 h 176686"/>
                  <a:gd name="connsiteX11" fmla="*/ 20601 w 116335"/>
                  <a:gd name="connsiteY11" fmla="*/ 74682 h 176686"/>
                  <a:gd name="connsiteX12" fmla="*/ 0 w 116335"/>
                  <a:gd name="connsiteY12" fmla="*/ 176686 h 176686"/>
                  <a:gd name="connsiteX13" fmla="*/ 0 w 116335"/>
                  <a:gd name="connsiteY13" fmla="*/ 3036 h 176686"/>
                  <a:gd name="connsiteX14" fmla="*/ 20601 w 116335"/>
                  <a:gd name="connsiteY14" fmla="*/ 3036 h 176686"/>
                  <a:gd name="connsiteX15" fmla="*/ 20601 w 116335"/>
                  <a:gd name="connsiteY15" fmla="*/ 19429 h 176686"/>
                  <a:gd name="connsiteX16" fmla="*/ 38779 w 116335"/>
                  <a:gd name="connsiteY16" fmla="*/ 4857 h 176686"/>
                  <a:gd name="connsiteX17" fmla="*/ 62409 w 116335"/>
                  <a:gd name="connsiteY17" fmla="*/ 0 h 176686"/>
                  <a:gd name="connsiteX18" fmla="*/ 83616 w 116335"/>
                  <a:gd name="connsiteY18" fmla="*/ 4250 h 176686"/>
                  <a:gd name="connsiteX19" fmla="*/ 100582 w 116335"/>
                  <a:gd name="connsiteY19" fmla="*/ 16394 h 176686"/>
                  <a:gd name="connsiteX20" fmla="*/ 112094 w 116335"/>
                  <a:gd name="connsiteY20" fmla="*/ 36430 h 176686"/>
                  <a:gd name="connsiteX21" fmla="*/ 116336 w 116335"/>
                  <a:gd name="connsiteY21" fmla="*/ 63753 h 176686"/>
                  <a:gd name="connsiteX22" fmla="*/ 100582 w 116335"/>
                  <a:gd name="connsiteY22" fmla="*/ 111719 h 176686"/>
                  <a:gd name="connsiteX23" fmla="*/ 58774 w 116335"/>
                  <a:gd name="connsiteY23" fmla="*/ 129327 h 176686"/>
                  <a:gd name="connsiteX24" fmla="*/ 36961 w 116335"/>
                  <a:gd name="connsiteY24" fmla="*/ 125077 h 176686"/>
                  <a:gd name="connsiteX25" fmla="*/ 20601 w 116335"/>
                  <a:gd name="connsiteY25" fmla="*/ 112933 h 176686"/>
                  <a:gd name="connsiteX26" fmla="*/ 20601 w 116335"/>
                  <a:gd name="connsiteY26" fmla="*/ 176686 h 176686"/>
                  <a:gd name="connsiteX27" fmla="*/ 0 w 116335"/>
                  <a:gd name="connsiteY27" fmla="*/ 176686 h 176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6335" h="176686">
                    <a:moveTo>
                      <a:pt x="19995" y="74682"/>
                    </a:moveTo>
                    <a:cubicBezTo>
                      <a:pt x="19995" y="86218"/>
                      <a:pt x="23631" y="94718"/>
                      <a:pt x="31508" y="100790"/>
                    </a:cubicBezTo>
                    <a:cubicBezTo>
                      <a:pt x="39385" y="106862"/>
                      <a:pt x="48473" y="110505"/>
                      <a:pt x="58774" y="110505"/>
                    </a:cubicBezTo>
                    <a:cubicBezTo>
                      <a:pt x="70286" y="110505"/>
                      <a:pt x="78769" y="106255"/>
                      <a:pt x="85434" y="97754"/>
                    </a:cubicBezTo>
                    <a:cubicBezTo>
                      <a:pt x="92099" y="89254"/>
                      <a:pt x="95129" y="78325"/>
                      <a:pt x="95129" y="63753"/>
                    </a:cubicBezTo>
                    <a:cubicBezTo>
                      <a:pt x="95129" y="50395"/>
                      <a:pt x="92099" y="39466"/>
                      <a:pt x="85434" y="30966"/>
                    </a:cubicBezTo>
                    <a:cubicBezTo>
                      <a:pt x="78769" y="22465"/>
                      <a:pt x="69680" y="18215"/>
                      <a:pt x="58168" y="18215"/>
                    </a:cubicBezTo>
                    <a:cubicBezTo>
                      <a:pt x="53321" y="18215"/>
                      <a:pt x="48473" y="18822"/>
                      <a:pt x="44232" y="20644"/>
                    </a:cubicBezTo>
                    <a:cubicBezTo>
                      <a:pt x="39990" y="22465"/>
                      <a:pt x="35749" y="24894"/>
                      <a:pt x="32114" y="28537"/>
                    </a:cubicBezTo>
                    <a:cubicBezTo>
                      <a:pt x="28478" y="32180"/>
                      <a:pt x="25448" y="36430"/>
                      <a:pt x="23631" y="41287"/>
                    </a:cubicBezTo>
                    <a:cubicBezTo>
                      <a:pt x="21207" y="46752"/>
                      <a:pt x="20601" y="52216"/>
                      <a:pt x="20601" y="58895"/>
                    </a:cubicBezTo>
                    <a:lnTo>
                      <a:pt x="20601" y="74682"/>
                    </a:lnTo>
                    <a:close/>
                    <a:moveTo>
                      <a:pt x="0" y="176686"/>
                    </a:moveTo>
                    <a:lnTo>
                      <a:pt x="0" y="3036"/>
                    </a:lnTo>
                    <a:lnTo>
                      <a:pt x="20601" y="3036"/>
                    </a:lnTo>
                    <a:lnTo>
                      <a:pt x="20601" y="19429"/>
                    </a:lnTo>
                    <a:cubicBezTo>
                      <a:pt x="24843" y="12750"/>
                      <a:pt x="30902" y="8500"/>
                      <a:pt x="38779" y="4857"/>
                    </a:cubicBezTo>
                    <a:cubicBezTo>
                      <a:pt x="46050" y="1822"/>
                      <a:pt x="53927" y="0"/>
                      <a:pt x="62409" y="0"/>
                    </a:cubicBezTo>
                    <a:cubicBezTo>
                      <a:pt x="69680" y="0"/>
                      <a:pt x="76951" y="1214"/>
                      <a:pt x="83616" y="4250"/>
                    </a:cubicBezTo>
                    <a:cubicBezTo>
                      <a:pt x="90282" y="6679"/>
                      <a:pt x="95735" y="10929"/>
                      <a:pt x="100582" y="16394"/>
                    </a:cubicBezTo>
                    <a:cubicBezTo>
                      <a:pt x="105429" y="21858"/>
                      <a:pt x="109671" y="28537"/>
                      <a:pt x="112094" y="36430"/>
                    </a:cubicBezTo>
                    <a:cubicBezTo>
                      <a:pt x="115124" y="44323"/>
                      <a:pt x="116336" y="53431"/>
                      <a:pt x="116336" y="63753"/>
                    </a:cubicBezTo>
                    <a:cubicBezTo>
                      <a:pt x="116336" y="84396"/>
                      <a:pt x="110883" y="100183"/>
                      <a:pt x="100582" y="111719"/>
                    </a:cubicBezTo>
                    <a:cubicBezTo>
                      <a:pt x="90282" y="123255"/>
                      <a:pt x="76345" y="129327"/>
                      <a:pt x="58774" y="129327"/>
                    </a:cubicBezTo>
                    <a:cubicBezTo>
                      <a:pt x="50897" y="129327"/>
                      <a:pt x="43626" y="128113"/>
                      <a:pt x="36961" y="125077"/>
                    </a:cubicBezTo>
                    <a:cubicBezTo>
                      <a:pt x="30296" y="122041"/>
                      <a:pt x="24843" y="118398"/>
                      <a:pt x="20601" y="112933"/>
                    </a:cubicBezTo>
                    <a:lnTo>
                      <a:pt x="20601" y="176686"/>
                    </a:lnTo>
                    <a:lnTo>
                      <a:pt x="0" y="176686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4E2BC8D1-0D0C-9D43-867A-437A37E4CDDF}"/>
                  </a:ext>
                </a:extLst>
              </p:cNvPr>
              <p:cNvSpPr/>
              <p:nvPr/>
            </p:nvSpPr>
            <p:spPr>
              <a:xfrm>
                <a:off x="508321" y="6002269"/>
                <a:ext cx="110276" cy="128112"/>
              </a:xfrm>
              <a:custGeom>
                <a:avLst/>
                <a:gdLst>
                  <a:gd name="connsiteX0" fmla="*/ 56956 w 110276"/>
                  <a:gd name="connsiteY0" fmla="*/ 17001 h 128112"/>
                  <a:gd name="connsiteX1" fmla="*/ 33325 w 110276"/>
                  <a:gd name="connsiteY1" fmla="*/ 26108 h 128112"/>
                  <a:gd name="connsiteX2" fmla="*/ 21207 w 110276"/>
                  <a:gd name="connsiteY2" fmla="*/ 49788 h 128112"/>
                  <a:gd name="connsiteX3" fmla="*/ 90282 w 110276"/>
                  <a:gd name="connsiteY3" fmla="*/ 49788 h 128112"/>
                  <a:gd name="connsiteX4" fmla="*/ 81799 w 110276"/>
                  <a:gd name="connsiteY4" fmla="*/ 26108 h 128112"/>
                  <a:gd name="connsiteX5" fmla="*/ 56956 w 110276"/>
                  <a:gd name="connsiteY5" fmla="*/ 17001 h 128112"/>
                  <a:gd name="connsiteX6" fmla="*/ 110277 w 110276"/>
                  <a:gd name="connsiteY6" fmla="*/ 67396 h 128112"/>
                  <a:gd name="connsiteX7" fmla="*/ 20601 w 110276"/>
                  <a:gd name="connsiteY7" fmla="*/ 67396 h 128112"/>
                  <a:gd name="connsiteX8" fmla="*/ 32114 w 110276"/>
                  <a:gd name="connsiteY8" fmla="*/ 98969 h 128112"/>
                  <a:gd name="connsiteX9" fmla="*/ 58168 w 110276"/>
                  <a:gd name="connsiteY9" fmla="*/ 109898 h 128112"/>
                  <a:gd name="connsiteX10" fmla="*/ 80587 w 110276"/>
                  <a:gd name="connsiteY10" fmla="*/ 103219 h 128112"/>
                  <a:gd name="connsiteX11" fmla="*/ 90887 w 110276"/>
                  <a:gd name="connsiteY11" fmla="*/ 87432 h 128112"/>
                  <a:gd name="connsiteX12" fmla="*/ 110277 w 110276"/>
                  <a:gd name="connsiteY12" fmla="*/ 91075 h 128112"/>
                  <a:gd name="connsiteX13" fmla="*/ 92099 w 110276"/>
                  <a:gd name="connsiteY13" fmla="*/ 118398 h 128112"/>
                  <a:gd name="connsiteX14" fmla="*/ 57562 w 110276"/>
                  <a:gd name="connsiteY14" fmla="*/ 128113 h 128112"/>
                  <a:gd name="connsiteX15" fmla="*/ 15754 w 110276"/>
                  <a:gd name="connsiteY15" fmla="*/ 111112 h 128112"/>
                  <a:gd name="connsiteX16" fmla="*/ 0 w 110276"/>
                  <a:gd name="connsiteY16" fmla="*/ 63753 h 128112"/>
                  <a:gd name="connsiteX17" fmla="*/ 4241 w 110276"/>
                  <a:gd name="connsiteY17" fmla="*/ 36430 h 128112"/>
                  <a:gd name="connsiteX18" fmla="*/ 16360 w 110276"/>
                  <a:gd name="connsiteY18" fmla="*/ 16394 h 128112"/>
                  <a:gd name="connsiteX19" fmla="*/ 34537 w 110276"/>
                  <a:gd name="connsiteY19" fmla="*/ 4250 h 128112"/>
                  <a:gd name="connsiteX20" fmla="*/ 56956 w 110276"/>
                  <a:gd name="connsiteY20" fmla="*/ 0 h 128112"/>
                  <a:gd name="connsiteX21" fmla="*/ 95735 w 110276"/>
                  <a:gd name="connsiteY21" fmla="*/ 15786 h 128112"/>
                  <a:gd name="connsiteX22" fmla="*/ 110277 w 110276"/>
                  <a:gd name="connsiteY22" fmla="*/ 59503 h 128112"/>
                  <a:gd name="connsiteX23" fmla="*/ 110277 w 110276"/>
                  <a:gd name="connsiteY23" fmla="*/ 67396 h 12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0276" h="128112">
                    <a:moveTo>
                      <a:pt x="56956" y="17001"/>
                    </a:moveTo>
                    <a:cubicBezTo>
                      <a:pt x="47261" y="17001"/>
                      <a:pt x="39385" y="20037"/>
                      <a:pt x="33325" y="26108"/>
                    </a:cubicBezTo>
                    <a:cubicBezTo>
                      <a:pt x="26660" y="32180"/>
                      <a:pt x="23025" y="40073"/>
                      <a:pt x="21207" y="49788"/>
                    </a:cubicBezTo>
                    <a:lnTo>
                      <a:pt x="90282" y="49788"/>
                    </a:lnTo>
                    <a:cubicBezTo>
                      <a:pt x="89676" y="40073"/>
                      <a:pt x="86646" y="32180"/>
                      <a:pt x="81799" y="26108"/>
                    </a:cubicBezTo>
                    <a:cubicBezTo>
                      <a:pt x="75740" y="20037"/>
                      <a:pt x="67863" y="17001"/>
                      <a:pt x="56956" y="17001"/>
                    </a:cubicBezTo>
                    <a:moveTo>
                      <a:pt x="110277" y="67396"/>
                    </a:moveTo>
                    <a:lnTo>
                      <a:pt x="20601" y="67396"/>
                    </a:lnTo>
                    <a:cubicBezTo>
                      <a:pt x="21207" y="81361"/>
                      <a:pt x="24843" y="91683"/>
                      <a:pt x="32114" y="98969"/>
                    </a:cubicBezTo>
                    <a:cubicBezTo>
                      <a:pt x="38779" y="106255"/>
                      <a:pt x="47867" y="109898"/>
                      <a:pt x="58168" y="109898"/>
                    </a:cubicBezTo>
                    <a:cubicBezTo>
                      <a:pt x="67863" y="109898"/>
                      <a:pt x="75134" y="107469"/>
                      <a:pt x="80587" y="103219"/>
                    </a:cubicBezTo>
                    <a:cubicBezTo>
                      <a:pt x="86040" y="98969"/>
                      <a:pt x="89070" y="93504"/>
                      <a:pt x="90887" y="87432"/>
                    </a:cubicBezTo>
                    <a:lnTo>
                      <a:pt x="110277" y="91075"/>
                    </a:lnTo>
                    <a:cubicBezTo>
                      <a:pt x="107247" y="102611"/>
                      <a:pt x="101188" y="111719"/>
                      <a:pt x="92099" y="118398"/>
                    </a:cubicBezTo>
                    <a:cubicBezTo>
                      <a:pt x="83011" y="125077"/>
                      <a:pt x="71498" y="128113"/>
                      <a:pt x="57562" y="128113"/>
                    </a:cubicBezTo>
                    <a:cubicBezTo>
                      <a:pt x="39990" y="128113"/>
                      <a:pt x="26054" y="122648"/>
                      <a:pt x="15754" y="111112"/>
                    </a:cubicBezTo>
                    <a:cubicBezTo>
                      <a:pt x="5453" y="99576"/>
                      <a:pt x="0" y="83789"/>
                      <a:pt x="0" y="63753"/>
                    </a:cubicBezTo>
                    <a:cubicBezTo>
                      <a:pt x="0" y="53431"/>
                      <a:pt x="1212" y="44323"/>
                      <a:pt x="4241" y="36430"/>
                    </a:cubicBezTo>
                    <a:cubicBezTo>
                      <a:pt x="7271" y="28537"/>
                      <a:pt x="11512" y="21858"/>
                      <a:pt x="16360" y="16394"/>
                    </a:cubicBezTo>
                    <a:cubicBezTo>
                      <a:pt x="21207" y="10929"/>
                      <a:pt x="27872" y="6679"/>
                      <a:pt x="34537" y="4250"/>
                    </a:cubicBezTo>
                    <a:cubicBezTo>
                      <a:pt x="41808" y="1214"/>
                      <a:pt x="49079" y="0"/>
                      <a:pt x="56956" y="0"/>
                    </a:cubicBezTo>
                    <a:cubicBezTo>
                      <a:pt x="73316" y="0"/>
                      <a:pt x="86040" y="5464"/>
                      <a:pt x="95735" y="15786"/>
                    </a:cubicBezTo>
                    <a:cubicBezTo>
                      <a:pt x="105429" y="26108"/>
                      <a:pt x="110277" y="40680"/>
                      <a:pt x="110277" y="59503"/>
                    </a:cubicBezTo>
                    <a:lnTo>
                      <a:pt x="110277" y="67396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8D538EF1-09C4-5448-A023-ECE6ED903AEA}"/>
                </a:ext>
              </a:extLst>
            </p:cNvPr>
            <p:cNvSpPr/>
            <p:nvPr/>
          </p:nvSpPr>
          <p:spPr>
            <a:xfrm>
              <a:off x="648893" y="6004090"/>
              <a:ext cx="161779" cy="123255"/>
            </a:xfrm>
            <a:custGeom>
              <a:avLst/>
              <a:gdLst>
                <a:gd name="connsiteX0" fmla="*/ 161780 w 161779"/>
                <a:gd name="connsiteY0" fmla="*/ 0 h 123255"/>
                <a:gd name="connsiteX1" fmla="*/ 161780 w 161779"/>
                <a:gd name="connsiteY1" fmla="*/ 123255 h 123255"/>
                <a:gd name="connsiteX2" fmla="*/ 0 w 161779"/>
                <a:gd name="connsiteY2" fmla="*/ 123255 h 123255"/>
                <a:gd name="connsiteX3" fmla="*/ 0 w 161779"/>
                <a:gd name="connsiteY3" fmla="*/ 0 h 123255"/>
                <a:gd name="connsiteX4" fmla="*/ 19995 w 161779"/>
                <a:gd name="connsiteY4" fmla="*/ 0 h 123255"/>
                <a:gd name="connsiteX5" fmla="*/ 19995 w 161779"/>
                <a:gd name="connsiteY5" fmla="*/ 104433 h 123255"/>
                <a:gd name="connsiteX6" fmla="*/ 70286 w 161779"/>
                <a:gd name="connsiteY6" fmla="*/ 104433 h 123255"/>
                <a:gd name="connsiteX7" fmla="*/ 70286 w 161779"/>
                <a:gd name="connsiteY7" fmla="*/ 0 h 123255"/>
                <a:gd name="connsiteX8" fmla="*/ 90887 w 161779"/>
                <a:gd name="connsiteY8" fmla="*/ 0 h 123255"/>
                <a:gd name="connsiteX9" fmla="*/ 90887 w 161779"/>
                <a:gd name="connsiteY9" fmla="*/ 104433 h 123255"/>
                <a:gd name="connsiteX10" fmla="*/ 141178 w 161779"/>
                <a:gd name="connsiteY10" fmla="*/ 104433 h 123255"/>
                <a:gd name="connsiteX11" fmla="*/ 141178 w 161779"/>
                <a:gd name="connsiteY11" fmla="*/ 0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779" h="123255">
                  <a:moveTo>
                    <a:pt x="161780" y="0"/>
                  </a:moveTo>
                  <a:lnTo>
                    <a:pt x="161780" y="123255"/>
                  </a:lnTo>
                  <a:lnTo>
                    <a:pt x="0" y="123255"/>
                  </a:lnTo>
                  <a:lnTo>
                    <a:pt x="0" y="0"/>
                  </a:lnTo>
                  <a:lnTo>
                    <a:pt x="19995" y="0"/>
                  </a:lnTo>
                  <a:lnTo>
                    <a:pt x="19995" y="104433"/>
                  </a:lnTo>
                  <a:lnTo>
                    <a:pt x="70286" y="104433"/>
                  </a:lnTo>
                  <a:lnTo>
                    <a:pt x="70286" y="0"/>
                  </a:lnTo>
                  <a:lnTo>
                    <a:pt x="90887" y="0"/>
                  </a:lnTo>
                  <a:lnTo>
                    <a:pt x="90887" y="104433"/>
                  </a:lnTo>
                  <a:lnTo>
                    <a:pt x="141178" y="104433"/>
                  </a:lnTo>
                  <a:lnTo>
                    <a:pt x="141178" y="0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F406CBEB-901C-C047-9A70-891DF09F1017}"/>
                </a:ext>
              </a:extLst>
            </p:cNvPr>
            <p:cNvSpPr/>
            <p:nvPr/>
          </p:nvSpPr>
          <p:spPr>
            <a:xfrm>
              <a:off x="840969" y="6002269"/>
              <a:ext cx="110276" cy="128112"/>
            </a:xfrm>
            <a:custGeom>
              <a:avLst/>
              <a:gdLst>
                <a:gd name="connsiteX0" fmla="*/ 56956 w 110276"/>
                <a:gd name="connsiteY0" fmla="*/ 17001 h 128112"/>
                <a:gd name="connsiteX1" fmla="*/ 33325 w 110276"/>
                <a:gd name="connsiteY1" fmla="*/ 26108 h 128112"/>
                <a:gd name="connsiteX2" fmla="*/ 21207 w 110276"/>
                <a:gd name="connsiteY2" fmla="*/ 49788 h 128112"/>
                <a:gd name="connsiteX3" fmla="*/ 89676 w 110276"/>
                <a:gd name="connsiteY3" fmla="*/ 49788 h 128112"/>
                <a:gd name="connsiteX4" fmla="*/ 81193 w 110276"/>
                <a:gd name="connsiteY4" fmla="*/ 26108 h 128112"/>
                <a:gd name="connsiteX5" fmla="*/ 56956 w 110276"/>
                <a:gd name="connsiteY5" fmla="*/ 17001 h 128112"/>
                <a:gd name="connsiteX6" fmla="*/ 110277 w 110276"/>
                <a:gd name="connsiteY6" fmla="*/ 67396 h 128112"/>
                <a:gd name="connsiteX7" fmla="*/ 20601 w 110276"/>
                <a:gd name="connsiteY7" fmla="*/ 67396 h 128112"/>
                <a:gd name="connsiteX8" fmla="*/ 32114 w 110276"/>
                <a:gd name="connsiteY8" fmla="*/ 98969 h 128112"/>
                <a:gd name="connsiteX9" fmla="*/ 58168 w 110276"/>
                <a:gd name="connsiteY9" fmla="*/ 109898 h 128112"/>
                <a:gd name="connsiteX10" fmla="*/ 80587 w 110276"/>
                <a:gd name="connsiteY10" fmla="*/ 103219 h 128112"/>
                <a:gd name="connsiteX11" fmla="*/ 90887 w 110276"/>
                <a:gd name="connsiteY11" fmla="*/ 87432 h 128112"/>
                <a:gd name="connsiteX12" fmla="*/ 110277 w 110276"/>
                <a:gd name="connsiteY12" fmla="*/ 91075 h 128112"/>
                <a:gd name="connsiteX13" fmla="*/ 92099 w 110276"/>
                <a:gd name="connsiteY13" fmla="*/ 118398 h 128112"/>
                <a:gd name="connsiteX14" fmla="*/ 57562 w 110276"/>
                <a:gd name="connsiteY14" fmla="*/ 128113 h 128112"/>
                <a:gd name="connsiteX15" fmla="*/ 15754 w 110276"/>
                <a:gd name="connsiteY15" fmla="*/ 111112 h 128112"/>
                <a:gd name="connsiteX16" fmla="*/ 0 w 110276"/>
                <a:gd name="connsiteY16" fmla="*/ 63753 h 128112"/>
                <a:gd name="connsiteX17" fmla="*/ 4241 w 110276"/>
                <a:gd name="connsiteY17" fmla="*/ 36430 h 128112"/>
                <a:gd name="connsiteX18" fmla="*/ 16360 w 110276"/>
                <a:gd name="connsiteY18" fmla="*/ 16394 h 128112"/>
                <a:gd name="connsiteX19" fmla="*/ 34537 w 110276"/>
                <a:gd name="connsiteY19" fmla="*/ 4250 h 128112"/>
                <a:gd name="connsiteX20" fmla="*/ 56956 w 110276"/>
                <a:gd name="connsiteY20" fmla="*/ 0 h 128112"/>
                <a:gd name="connsiteX21" fmla="*/ 95735 w 110276"/>
                <a:gd name="connsiteY21" fmla="*/ 15786 h 128112"/>
                <a:gd name="connsiteX22" fmla="*/ 110277 w 110276"/>
                <a:gd name="connsiteY22" fmla="*/ 59503 h 128112"/>
                <a:gd name="connsiteX23" fmla="*/ 110277 w 110276"/>
                <a:gd name="connsiteY23" fmla="*/ 67396 h 12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276" h="128112">
                  <a:moveTo>
                    <a:pt x="56956" y="17001"/>
                  </a:moveTo>
                  <a:cubicBezTo>
                    <a:pt x="47261" y="17001"/>
                    <a:pt x="39385" y="20037"/>
                    <a:pt x="33325" y="26108"/>
                  </a:cubicBezTo>
                  <a:cubicBezTo>
                    <a:pt x="26660" y="32180"/>
                    <a:pt x="23025" y="40073"/>
                    <a:pt x="21207" y="49788"/>
                  </a:cubicBezTo>
                  <a:lnTo>
                    <a:pt x="89676" y="49788"/>
                  </a:lnTo>
                  <a:cubicBezTo>
                    <a:pt x="89070" y="40073"/>
                    <a:pt x="86040" y="32180"/>
                    <a:pt x="81193" y="26108"/>
                  </a:cubicBezTo>
                  <a:cubicBezTo>
                    <a:pt x="75740" y="20037"/>
                    <a:pt x="67863" y="17001"/>
                    <a:pt x="56956" y="17001"/>
                  </a:cubicBezTo>
                  <a:moveTo>
                    <a:pt x="110277" y="67396"/>
                  </a:moveTo>
                  <a:lnTo>
                    <a:pt x="20601" y="67396"/>
                  </a:lnTo>
                  <a:cubicBezTo>
                    <a:pt x="21207" y="81361"/>
                    <a:pt x="24843" y="91683"/>
                    <a:pt x="32114" y="98969"/>
                  </a:cubicBezTo>
                  <a:cubicBezTo>
                    <a:pt x="38779" y="106255"/>
                    <a:pt x="47867" y="109898"/>
                    <a:pt x="58168" y="109898"/>
                  </a:cubicBezTo>
                  <a:cubicBezTo>
                    <a:pt x="67863" y="109898"/>
                    <a:pt x="75134" y="107469"/>
                    <a:pt x="80587" y="103219"/>
                  </a:cubicBezTo>
                  <a:cubicBezTo>
                    <a:pt x="86040" y="98969"/>
                    <a:pt x="89070" y="93504"/>
                    <a:pt x="90887" y="87432"/>
                  </a:cubicBezTo>
                  <a:lnTo>
                    <a:pt x="110277" y="91075"/>
                  </a:lnTo>
                  <a:cubicBezTo>
                    <a:pt x="107247" y="102611"/>
                    <a:pt x="101188" y="111719"/>
                    <a:pt x="92099" y="118398"/>
                  </a:cubicBezTo>
                  <a:cubicBezTo>
                    <a:pt x="83011" y="125077"/>
                    <a:pt x="71498" y="128113"/>
                    <a:pt x="57562" y="128113"/>
                  </a:cubicBezTo>
                  <a:cubicBezTo>
                    <a:pt x="39991" y="128113"/>
                    <a:pt x="26054" y="122648"/>
                    <a:pt x="15754" y="111112"/>
                  </a:cubicBezTo>
                  <a:cubicBezTo>
                    <a:pt x="5453" y="99576"/>
                    <a:pt x="0" y="83789"/>
                    <a:pt x="0" y="63753"/>
                  </a:cubicBezTo>
                  <a:cubicBezTo>
                    <a:pt x="0" y="53431"/>
                    <a:pt x="1212" y="44323"/>
                    <a:pt x="4241" y="36430"/>
                  </a:cubicBezTo>
                  <a:cubicBezTo>
                    <a:pt x="7271" y="28537"/>
                    <a:pt x="11512" y="21858"/>
                    <a:pt x="16360" y="16394"/>
                  </a:cubicBezTo>
                  <a:cubicBezTo>
                    <a:pt x="21207" y="10929"/>
                    <a:pt x="27872" y="6679"/>
                    <a:pt x="34537" y="4250"/>
                  </a:cubicBezTo>
                  <a:cubicBezTo>
                    <a:pt x="41808" y="1214"/>
                    <a:pt x="49079" y="0"/>
                    <a:pt x="56956" y="0"/>
                  </a:cubicBezTo>
                  <a:cubicBezTo>
                    <a:pt x="73316" y="0"/>
                    <a:pt x="86040" y="5464"/>
                    <a:pt x="95735" y="15786"/>
                  </a:cubicBezTo>
                  <a:cubicBezTo>
                    <a:pt x="105429" y="26108"/>
                    <a:pt x="110277" y="40680"/>
                    <a:pt x="110277" y="59503"/>
                  </a:cubicBezTo>
                  <a:lnTo>
                    <a:pt x="110277" y="67396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637D608A-56A2-0F4D-B83C-5125774C3DA3}"/>
                </a:ext>
              </a:extLst>
            </p:cNvPr>
            <p:cNvSpPr/>
            <p:nvPr/>
          </p:nvSpPr>
          <p:spPr>
            <a:xfrm>
              <a:off x="981541" y="6004090"/>
              <a:ext cx="105429" cy="123255"/>
            </a:xfrm>
            <a:custGeom>
              <a:avLst/>
              <a:gdLst>
                <a:gd name="connsiteX0" fmla="*/ 0 w 105429"/>
                <a:gd name="connsiteY0" fmla="*/ 123255 h 123255"/>
                <a:gd name="connsiteX1" fmla="*/ 0 w 105429"/>
                <a:gd name="connsiteY1" fmla="*/ 0 h 123255"/>
                <a:gd name="connsiteX2" fmla="*/ 19995 w 105429"/>
                <a:gd name="connsiteY2" fmla="*/ 0 h 123255"/>
                <a:gd name="connsiteX3" fmla="*/ 19995 w 105429"/>
                <a:gd name="connsiteY3" fmla="*/ 50395 h 123255"/>
                <a:gd name="connsiteX4" fmla="*/ 85434 w 105429"/>
                <a:gd name="connsiteY4" fmla="*/ 50395 h 123255"/>
                <a:gd name="connsiteX5" fmla="*/ 85434 w 105429"/>
                <a:gd name="connsiteY5" fmla="*/ 0 h 123255"/>
                <a:gd name="connsiteX6" fmla="*/ 105429 w 105429"/>
                <a:gd name="connsiteY6" fmla="*/ 0 h 123255"/>
                <a:gd name="connsiteX7" fmla="*/ 105429 w 105429"/>
                <a:gd name="connsiteY7" fmla="*/ 123255 h 123255"/>
                <a:gd name="connsiteX8" fmla="*/ 85434 w 105429"/>
                <a:gd name="connsiteY8" fmla="*/ 123255 h 123255"/>
                <a:gd name="connsiteX9" fmla="*/ 85434 w 105429"/>
                <a:gd name="connsiteY9" fmla="*/ 69824 h 123255"/>
                <a:gd name="connsiteX10" fmla="*/ 19995 w 105429"/>
                <a:gd name="connsiteY10" fmla="*/ 69824 h 123255"/>
                <a:gd name="connsiteX11" fmla="*/ 19995 w 105429"/>
                <a:gd name="connsiteY11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429" h="123255">
                  <a:moveTo>
                    <a:pt x="0" y="123255"/>
                  </a:moveTo>
                  <a:lnTo>
                    <a:pt x="0" y="0"/>
                  </a:lnTo>
                  <a:lnTo>
                    <a:pt x="19995" y="0"/>
                  </a:lnTo>
                  <a:lnTo>
                    <a:pt x="19995" y="50395"/>
                  </a:lnTo>
                  <a:lnTo>
                    <a:pt x="85434" y="50395"/>
                  </a:lnTo>
                  <a:lnTo>
                    <a:pt x="85434" y="0"/>
                  </a:lnTo>
                  <a:lnTo>
                    <a:pt x="105429" y="0"/>
                  </a:lnTo>
                  <a:lnTo>
                    <a:pt x="105429" y="123255"/>
                  </a:lnTo>
                  <a:lnTo>
                    <a:pt x="85434" y="123255"/>
                  </a:lnTo>
                  <a:lnTo>
                    <a:pt x="85434" y="69824"/>
                  </a:lnTo>
                  <a:lnTo>
                    <a:pt x="19995" y="69824"/>
                  </a:lnTo>
                  <a:lnTo>
                    <a:pt x="19995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9E2D56B-79BF-B94A-A1AF-575B1A1C53FF}"/>
                </a:ext>
              </a:extLst>
            </p:cNvPr>
            <p:cNvSpPr/>
            <p:nvPr/>
          </p:nvSpPr>
          <p:spPr>
            <a:xfrm>
              <a:off x="1125749" y="6004090"/>
              <a:ext cx="103005" cy="123255"/>
            </a:xfrm>
            <a:custGeom>
              <a:avLst/>
              <a:gdLst>
                <a:gd name="connsiteX0" fmla="*/ 21813 w 103005"/>
                <a:gd name="connsiteY0" fmla="*/ 123255 h 123255"/>
                <a:gd name="connsiteX1" fmla="*/ 0 w 103005"/>
                <a:gd name="connsiteY1" fmla="*/ 123255 h 123255"/>
                <a:gd name="connsiteX2" fmla="*/ 0 w 103005"/>
                <a:gd name="connsiteY2" fmla="*/ 0 h 123255"/>
                <a:gd name="connsiteX3" fmla="*/ 19389 w 103005"/>
                <a:gd name="connsiteY3" fmla="*/ 0 h 123255"/>
                <a:gd name="connsiteX4" fmla="*/ 19389 w 103005"/>
                <a:gd name="connsiteY4" fmla="*/ 96540 h 123255"/>
                <a:gd name="connsiteX5" fmla="*/ 80587 w 103005"/>
                <a:gd name="connsiteY5" fmla="*/ 0 h 123255"/>
                <a:gd name="connsiteX6" fmla="*/ 103006 w 103005"/>
                <a:gd name="connsiteY6" fmla="*/ 0 h 123255"/>
                <a:gd name="connsiteX7" fmla="*/ 103006 w 103005"/>
                <a:gd name="connsiteY7" fmla="*/ 123255 h 123255"/>
                <a:gd name="connsiteX8" fmla="*/ 83616 w 103005"/>
                <a:gd name="connsiteY8" fmla="*/ 123255 h 123255"/>
                <a:gd name="connsiteX9" fmla="*/ 83616 w 103005"/>
                <a:gd name="connsiteY9" fmla="*/ 26108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005" h="123255">
                  <a:moveTo>
                    <a:pt x="21813" y="123255"/>
                  </a:moveTo>
                  <a:lnTo>
                    <a:pt x="0" y="123255"/>
                  </a:lnTo>
                  <a:lnTo>
                    <a:pt x="0" y="0"/>
                  </a:lnTo>
                  <a:lnTo>
                    <a:pt x="19389" y="0"/>
                  </a:lnTo>
                  <a:lnTo>
                    <a:pt x="19389" y="96540"/>
                  </a:lnTo>
                  <a:lnTo>
                    <a:pt x="80587" y="0"/>
                  </a:lnTo>
                  <a:lnTo>
                    <a:pt x="103006" y="0"/>
                  </a:lnTo>
                  <a:lnTo>
                    <a:pt x="103006" y="123255"/>
                  </a:lnTo>
                  <a:lnTo>
                    <a:pt x="83616" y="123255"/>
                  </a:lnTo>
                  <a:lnTo>
                    <a:pt x="83616" y="26108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BE46DC9E-427D-EA4F-B748-F67A49365836}"/>
                </a:ext>
              </a:extLst>
            </p:cNvPr>
            <p:cNvSpPr/>
            <p:nvPr/>
          </p:nvSpPr>
          <p:spPr>
            <a:xfrm>
              <a:off x="1267534" y="5957338"/>
              <a:ext cx="103611" cy="170007"/>
            </a:xfrm>
            <a:custGeom>
              <a:avLst/>
              <a:gdLst>
                <a:gd name="connsiteX0" fmla="*/ 52109 w 103611"/>
                <a:gd name="connsiteY0" fmla="*/ 33394 h 170007"/>
                <a:gd name="connsiteX1" fmla="*/ 24237 w 103611"/>
                <a:gd name="connsiteY1" fmla="*/ 24287 h 170007"/>
                <a:gd name="connsiteX2" fmla="*/ 15148 w 103611"/>
                <a:gd name="connsiteY2" fmla="*/ 0 h 170007"/>
                <a:gd name="connsiteX3" fmla="*/ 32113 w 103611"/>
                <a:gd name="connsiteY3" fmla="*/ 0 h 170007"/>
                <a:gd name="connsiteX4" fmla="*/ 37567 w 103611"/>
                <a:gd name="connsiteY4" fmla="*/ 13358 h 170007"/>
                <a:gd name="connsiteX5" fmla="*/ 51503 w 103611"/>
                <a:gd name="connsiteY5" fmla="*/ 18215 h 170007"/>
                <a:gd name="connsiteX6" fmla="*/ 65439 w 103611"/>
                <a:gd name="connsiteY6" fmla="*/ 13358 h 170007"/>
                <a:gd name="connsiteX7" fmla="*/ 70892 w 103611"/>
                <a:gd name="connsiteY7" fmla="*/ 0 h 170007"/>
                <a:gd name="connsiteX8" fmla="*/ 87858 w 103611"/>
                <a:gd name="connsiteY8" fmla="*/ 0 h 170007"/>
                <a:gd name="connsiteX9" fmla="*/ 78769 w 103611"/>
                <a:gd name="connsiteY9" fmla="*/ 24287 h 170007"/>
                <a:gd name="connsiteX10" fmla="*/ 52109 w 103611"/>
                <a:gd name="connsiteY10" fmla="*/ 33394 h 170007"/>
                <a:gd name="connsiteX11" fmla="*/ 21813 w 103611"/>
                <a:gd name="connsiteY11" fmla="*/ 170007 h 170007"/>
                <a:gd name="connsiteX12" fmla="*/ 0 w 103611"/>
                <a:gd name="connsiteY12" fmla="*/ 170007 h 170007"/>
                <a:gd name="connsiteX13" fmla="*/ 0 w 103611"/>
                <a:gd name="connsiteY13" fmla="*/ 46752 h 170007"/>
                <a:gd name="connsiteX14" fmla="*/ 19995 w 103611"/>
                <a:gd name="connsiteY14" fmla="*/ 46752 h 170007"/>
                <a:gd name="connsiteX15" fmla="*/ 19995 w 103611"/>
                <a:gd name="connsiteY15" fmla="*/ 143292 h 170007"/>
                <a:gd name="connsiteX16" fmla="*/ 81193 w 103611"/>
                <a:gd name="connsiteY16" fmla="*/ 46752 h 170007"/>
                <a:gd name="connsiteX17" fmla="*/ 103612 w 103611"/>
                <a:gd name="connsiteY17" fmla="*/ 46752 h 170007"/>
                <a:gd name="connsiteX18" fmla="*/ 103612 w 103611"/>
                <a:gd name="connsiteY18" fmla="*/ 170007 h 170007"/>
                <a:gd name="connsiteX19" fmla="*/ 83616 w 103611"/>
                <a:gd name="connsiteY19" fmla="*/ 170007 h 170007"/>
                <a:gd name="connsiteX20" fmla="*/ 83616 w 103611"/>
                <a:gd name="connsiteY20" fmla="*/ 72860 h 170007"/>
                <a:gd name="connsiteX21" fmla="*/ 21813 w 103611"/>
                <a:gd name="connsiteY21" fmla="*/ 170007 h 17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611" h="170007">
                  <a:moveTo>
                    <a:pt x="52109" y="33394"/>
                  </a:moveTo>
                  <a:cubicBezTo>
                    <a:pt x="39385" y="33394"/>
                    <a:pt x="30296" y="30358"/>
                    <a:pt x="24237" y="24287"/>
                  </a:cubicBezTo>
                  <a:cubicBezTo>
                    <a:pt x="18177" y="18215"/>
                    <a:pt x="15148" y="10322"/>
                    <a:pt x="15148" y="0"/>
                  </a:cubicBezTo>
                  <a:lnTo>
                    <a:pt x="32113" y="0"/>
                  </a:lnTo>
                  <a:cubicBezTo>
                    <a:pt x="32719" y="5464"/>
                    <a:pt x="34537" y="10322"/>
                    <a:pt x="37567" y="13358"/>
                  </a:cubicBezTo>
                  <a:cubicBezTo>
                    <a:pt x="40596" y="16394"/>
                    <a:pt x="45444" y="18215"/>
                    <a:pt x="51503" y="18215"/>
                  </a:cubicBezTo>
                  <a:cubicBezTo>
                    <a:pt x="57562" y="18215"/>
                    <a:pt x="62409" y="16394"/>
                    <a:pt x="65439" y="13358"/>
                  </a:cubicBezTo>
                  <a:cubicBezTo>
                    <a:pt x="68468" y="10322"/>
                    <a:pt x="70286" y="5464"/>
                    <a:pt x="70892" y="0"/>
                  </a:cubicBezTo>
                  <a:lnTo>
                    <a:pt x="87858" y="0"/>
                  </a:lnTo>
                  <a:cubicBezTo>
                    <a:pt x="87252" y="9715"/>
                    <a:pt x="84222" y="17608"/>
                    <a:pt x="78769" y="24287"/>
                  </a:cubicBezTo>
                  <a:cubicBezTo>
                    <a:pt x="73316" y="30358"/>
                    <a:pt x="64227" y="33394"/>
                    <a:pt x="52109" y="33394"/>
                  </a:cubicBezTo>
                  <a:moveTo>
                    <a:pt x="21813" y="170007"/>
                  </a:moveTo>
                  <a:lnTo>
                    <a:pt x="0" y="170007"/>
                  </a:lnTo>
                  <a:lnTo>
                    <a:pt x="0" y="46752"/>
                  </a:lnTo>
                  <a:lnTo>
                    <a:pt x="19995" y="46752"/>
                  </a:lnTo>
                  <a:lnTo>
                    <a:pt x="19995" y="143292"/>
                  </a:lnTo>
                  <a:lnTo>
                    <a:pt x="81193" y="46752"/>
                  </a:lnTo>
                  <a:lnTo>
                    <a:pt x="103612" y="46752"/>
                  </a:lnTo>
                  <a:lnTo>
                    <a:pt x="103612" y="170007"/>
                  </a:lnTo>
                  <a:lnTo>
                    <a:pt x="83616" y="170007"/>
                  </a:lnTo>
                  <a:lnTo>
                    <a:pt x="83616" y="72860"/>
                  </a:lnTo>
                  <a:lnTo>
                    <a:pt x="21813" y="170007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63F66C5F-55B0-C14D-AA50-7ACDBA64B24B}"/>
                </a:ext>
              </a:extLst>
            </p:cNvPr>
            <p:cNvSpPr/>
            <p:nvPr/>
          </p:nvSpPr>
          <p:spPr>
            <a:xfrm>
              <a:off x="356842" y="4732072"/>
              <a:ext cx="1039146" cy="549487"/>
            </a:xfrm>
            <a:custGeom>
              <a:avLst/>
              <a:gdLst>
                <a:gd name="connsiteX0" fmla="*/ 1039146 w 1039146"/>
                <a:gd name="connsiteY0" fmla="*/ 0 h 549487"/>
                <a:gd name="connsiteX1" fmla="*/ 0 w 1039146"/>
                <a:gd name="connsiteY1" fmla="*/ 456591 h 549487"/>
                <a:gd name="connsiteX2" fmla="*/ 0 w 1039146"/>
                <a:gd name="connsiteY2" fmla="*/ 549488 h 549487"/>
                <a:gd name="connsiteX3" fmla="*/ 1039146 w 1039146"/>
                <a:gd name="connsiteY3" fmla="*/ 92897 h 54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9146" h="549487">
                  <a:moveTo>
                    <a:pt x="1039146" y="0"/>
                  </a:moveTo>
                  <a:lnTo>
                    <a:pt x="0" y="456591"/>
                  </a:lnTo>
                  <a:lnTo>
                    <a:pt x="0" y="549488"/>
                  </a:lnTo>
                  <a:lnTo>
                    <a:pt x="1039146" y="92897"/>
                  </a:lnTo>
                  <a:close/>
                </a:path>
              </a:pathLst>
            </a:custGeom>
            <a:solidFill>
              <a:srgbClr val="E22B26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</p:grpSp>
    </p:spTree>
    <p:extLst>
      <p:ext uri="{BB962C8B-B14F-4D97-AF65-F5344CB8AC3E}">
        <p14:creationId xmlns:p14="http://schemas.microsoft.com/office/powerpoint/2010/main" val="36450272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F413E9-40E0-A046-93E5-106433A749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31662" y="3"/>
            <a:ext cx="4788827" cy="648017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/>
            </a:lvl1pPr>
          </a:lstStyle>
          <a:p>
            <a:endParaRPr lang="x-none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D9D474A-60EC-E841-9105-E6C8804564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0920" y="2006758"/>
            <a:ext cx="6427887" cy="2133445"/>
          </a:xfrm>
          <a:prstGeom prst="rect">
            <a:avLst/>
          </a:prstGeom>
          <a:noFill/>
        </p:spPr>
        <p:txBody>
          <a:bodyPr lIns="180000" tIns="180000" rIns="864000" bIns="36000" anchor="t" anchorCtr="0">
            <a:noAutofit/>
          </a:bodyPr>
          <a:lstStyle>
            <a:lvl1pPr algn="l">
              <a:lnSpc>
                <a:spcPct val="100000"/>
              </a:lnSpc>
              <a:defRPr sz="4700" b="0" i="0" cap="none" spc="200" baseline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 slide header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63FA0F8-BE28-4D42-9479-7121AA2286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40" y="4291541"/>
            <a:ext cx="5490406" cy="821799"/>
          </a:xfrm>
          <a:prstGeom prst="rect">
            <a:avLst/>
          </a:prstGeom>
        </p:spPr>
        <p:txBody>
          <a:bodyPr lIns="180000" rIns="864000" anchor="t"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800" b="0" i="0" smtClean="0">
                <a:solidFill>
                  <a:srgbClr val="19212C"/>
                </a:solidFill>
                <a:effectLst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ru-RU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ru-RU" dirty="0"/>
              <a:t> </a:t>
            </a:r>
            <a:endParaRPr lang="x-none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478953E9-97B3-7349-B94E-9C0EAD1142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26712" y="5351956"/>
            <a:ext cx="2345306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x-none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01D04850-D4C9-544F-ABD2-B2DF7CEDC3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2321" y="5367504"/>
            <a:ext cx="1836485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grpSp>
        <p:nvGrpSpPr>
          <p:cNvPr id="9" name="Graphic 2">
            <a:extLst>
              <a:ext uri="{FF2B5EF4-FFF2-40B4-BE49-F238E27FC236}">
                <a16:creationId xmlns:a16="http://schemas.microsoft.com/office/drawing/2014/main" id="{8C0088D3-3FA6-534C-8282-796801C56328}"/>
              </a:ext>
            </a:extLst>
          </p:cNvPr>
          <p:cNvGrpSpPr/>
          <p:nvPr userDrawn="1"/>
        </p:nvGrpSpPr>
        <p:grpSpPr>
          <a:xfrm>
            <a:off x="367188" y="406460"/>
            <a:ext cx="748674" cy="795503"/>
            <a:chOff x="4522787" y="1925637"/>
            <a:chExt cx="2472690" cy="2627001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51EB077-9AD1-B445-86CD-DC4638C0C451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6ECA50A-7DD1-7640-BFAB-C6BF76ACE5E4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409EFD2-1E5F-934E-98FC-CB0FB9891DAB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</p:grpSp>
      <p:grpSp>
        <p:nvGrpSpPr>
          <p:cNvPr id="2" name="Graphic 14">
            <a:extLst>
              <a:ext uri="{FF2B5EF4-FFF2-40B4-BE49-F238E27FC236}">
                <a16:creationId xmlns:a16="http://schemas.microsoft.com/office/drawing/2014/main" id="{EFA7B93E-DE11-0C42-9FDB-635B9BB922E3}"/>
              </a:ext>
            </a:extLst>
          </p:cNvPr>
          <p:cNvGrpSpPr/>
          <p:nvPr/>
        </p:nvGrpSpPr>
        <p:grpSpPr>
          <a:xfrm>
            <a:off x="322734" y="5445861"/>
            <a:ext cx="837578" cy="720718"/>
            <a:chOff x="322778" y="5445861"/>
            <a:chExt cx="837693" cy="720718"/>
          </a:xfrm>
        </p:grpSpPr>
        <p:grpSp>
          <p:nvGrpSpPr>
            <p:cNvPr id="3" name="Graphic 14">
              <a:extLst>
                <a:ext uri="{FF2B5EF4-FFF2-40B4-BE49-F238E27FC236}">
                  <a16:creationId xmlns:a16="http://schemas.microsoft.com/office/drawing/2014/main" id="{EFA7B93E-DE11-0C42-9FDB-635B9BB922E3}"/>
                </a:ext>
              </a:extLst>
            </p:cNvPr>
            <p:cNvGrpSpPr/>
            <p:nvPr/>
          </p:nvGrpSpPr>
          <p:grpSpPr>
            <a:xfrm>
              <a:off x="349290" y="5786435"/>
              <a:ext cx="327743" cy="106553"/>
              <a:chOff x="349290" y="5786435"/>
              <a:chExt cx="327743" cy="106553"/>
            </a:xfrm>
            <a:solidFill>
              <a:srgbClr val="CFD4D9"/>
            </a:solidFill>
          </p:grpSpPr>
          <p:sp>
            <p:nvSpPr>
              <p:cNvPr id="4" name="Freeform 3">
                <a:extLst>
                  <a:ext uri="{FF2B5EF4-FFF2-40B4-BE49-F238E27FC236}">
                    <a16:creationId xmlns:a16="http://schemas.microsoft.com/office/drawing/2014/main" id="{FD809D4D-CEFB-CD44-890E-6CC8CAE30F89}"/>
                  </a:ext>
                </a:extLst>
              </p:cNvPr>
              <p:cNvSpPr/>
              <p:nvPr/>
            </p:nvSpPr>
            <p:spPr>
              <a:xfrm>
                <a:off x="349290" y="5786435"/>
                <a:ext cx="72205" cy="84225"/>
              </a:xfrm>
              <a:custGeom>
                <a:avLst/>
                <a:gdLst>
                  <a:gd name="connsiteX0" fmla="*/ 38077 w 72205"/>
                  <a:gd name="connsiteY0" fmla="*/ 74898 h 84225"/>
                  <a:gd name="connsiteX1" fmla="*/ 55000 w 72205"/>
                  <a:gd name="connsiteY1" fmla="*/ 69811 h 84225"/>
                  <a:gd name="connsiteX2" fmla="*/ 62615 w 72205"/>
                  <a:gd name="connsiteY2" fmla="*/ 55962 h 84225"/>
                  <a:gd name="connsiteX3" fmla="*/ 72205 w 72205"/>
                  <a:gd name="connsiteY3" fmla="*/ 57657 h 84225"/>
                  <a:gd name="connsiteX4" fmla="*/ 60923 w 72205"/>
                  <a:gd name="connsiteY4" fmla="*/ 77442 h 84225"/>
                  <a:gd name="connsiteX5" fmla="*/ 37795 w 72205"/>
                  <a:gd name="connsiteY5" fmla="*/ 84225 h 84225"/>
                  <a:gd name="connsiteX6" fmla="*/ 10154 w 72205"/>
                  <a:gd name="connsiteY6" fmla="*/ 72920 h 84225"/>
                  <a:gd name="connsiteX7" fmla="*/ 0 w 72205"/>
                  <a:gd name="connsiteY7" fmla="*/ 42113 h 84225"/>
                  <a:gd name="connsiteX8" fmla="*/ 2821 w 72205"/>
                  <a:gd name="connsiteY8" fmla="*/ 24307 h 84225"/>
                  <a:gd name="connsiteX9" fmla="*/ 10436 w 72205"/>
                  <a:gd name="connsiteY9" fmla="*/ 11023 h 84225"/>
                  <a:gd name="connsiteX10" fmla="*/ 22282 w 72205"/>
                  <a:gd name="connsiteY10" fmla="*/ 2826 h 84225"/>
                  <a:gd name="connsiteX11" fmla="*/ 37795 w 72205"/>
                  <a:gd name="connsiteY11" fmla="*/ 0 h 84225"/>
                  <a:gd name="connsiteX12" fmla="*/ 60923 w 72205"/>
                  <a:gd name="connsiteY12" fmla="*/ 6783 h 84225"/>
                  <a:gd name="connsiteX13" fmla="*/ 71923 w 72205"/>
                  <a:gd name="connsiteY13" fmla="*/ 26568 h 84225"/>
                  <a:gd name="connsiteX14" fmla="*/ 62333 w 72205"/>
                  <a:gd name="connsiteY14" fmla="*/ 28263 h 84225"/>
                  <a:gd name="connsiteX15" fmla="*/ 54718 w 72205"/>
                  <a:gd name="connsiteY15" fmla="*/ 14697 h 84225"/>
                  <a:gd name="connsiteX16" fmla="*/ 37795 w 72205"/>
                  <a:gd name="connsiteY16" fmla="*/ 9327 h 84225"/>
                  <a:gd name="connsiteX17" fmla="*/ 25667 w 72205"/>
                  <a:gd name="connsiteY17" fmla="*/ 11871 h 84225"/>
                  <a:gd name="connsiteX18" fmla="*/ 16923 w 72205"/>
                  <a:gd name="connsiteY18" fmla="*/ 18654 h 84225"/>
                  <a:gd name="connsiteX19" fmla="*/ 11564 w 72205"/>
                  <a:gd name="connsiteY19" fmla="*/ 29111 h 84225"/>
                  <a:gd name="connsiteX20" fmla="*/ 9872 w 72205"/>
                  <a:gd name="connsiteY20" fmla="*/ 42678 h 84225"/>
                  <a:gd name="connsiteX21" fmla="*/ 17205 w 72205"/>
                  <a:gd name="connsiteY21" fmla="*/ 66419 h 84225"/>
                  <a:gd name="connsiteX22" fmla="*/ 38077 w 72205"/>
                  <a:gd name="connsiteY22" fmla="*/ 74898 h 8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2205" h="84225">
                    <a:moveTo>
                      <a:pt x="38077" y="74898"/>
                    </a:moveTo>
                    <a:cubicBezTo>
                      <a:pt x="45410" y="74898"/>
                      <a:pt x="51051" y="73202"/>
                      <a:pt x="55000" y="69811"/>
                    </a:cubicBezTo>
                    <a:cubicBezTo>
                      <a:pt x="58949" y="66419"/>
                      <a:pt x="61487" y="61897"/>
                      <a:pt x="62615" y="55962"/>
                    </a:cubicBezTo>
                    <a:lnTo>
                      <a:pt x="72205" y="57657"/>
                    </a:lnTo>
                    <a:cubicBezTo>
                      <a:pt x="70795" y="66136"/>
                      <a:pt x="66846" y="72920"/>
                      <a:pt x="60923" y="77442"/>
                    </a:cubicBezTo>
                    <a:cubicBezTo>
                      <a:pt x="55000" y="81964"/>
                      <a:pt x="47385" y="84225"/>
                      <a:pt x="37795" y="84225"/>
                    </a:cubicBezTo>
                    <a:cubicBezTo>
                      <a:pt x="26231" y="84225"/>
                      <a:pt x="16923" y="80551"/>
                      <a:pt x="10154" y="72920"/>
                    </a:cubicBezTo>
                    <a:cubicBezTo>
                      <a:pt x="3385" y="65289"/>
                      <a:pt x="0" y="55114"/>
                      <a:pt x="0" y="42113"/>
                    </a:cubicBezTo>
                    <a:cubicBezTo>
                      <a:pt x="0" y="35329"/>
                      <a:pt x="846" y="29394"/>
                      <a:pt x="2821" y="24307"/>
                    </a:cubicBezTo>
                    <a:cubicBezTo>
                      <a:pt x="4513" y="18937"/>
                      <a:pt x="7333" y="14697"/>
                      <a:pt x="10436" y="11023"/>
                    </a:cubicBezTo>
                    <a:cubicBezTo>
                      <a:pt x="13821" y="7348"/>
                      <a:pt x="17769" y="4522"/>
                      <a:pt x="22282" y="2826"/>
                    </a:cubicBezTo>
                    <a:cubicBezTo>
                      <a:pt x="27077" y="848"/>
                      <a:pt x="32154" y="0"/>
                      <a:pt x="37795" y="0"/>
                    </a:cubicBezTo>
                    <a:cubicBezTo>
                      <a:pt x="47385" y="0"/>
                      <a:pt x="55000" y="2261"/>
                      <a:pt x="60923" y="6783"/>
                    </a:cubicBezTo>
                    <a:cubicBezTo>
                      <a:pt x="66846" y="11305"/>
                      <a:pt x="70513" y="18089"/>
                      <a:pt x="71923" y="26568"/>
                    </a:cubicBezTo>
                    <a:lnTo>
                      <a:pt x="62333" y="28263"/>
                    </a:lnTo>
                    <a:cubicBezTo>
                      <a:pt x="61205" y="22893"/>
                      <a:pt x="58667" y="18371"/>
                      <a:pt x="54718" y="14697"/>
                    </a:cubicBezTo>
                    <a:cubicBezTo>
                      <a:pt x="50769" y="11023"/>
                      <a:pt x="45128" y="9327"/>
                      <a:pt x="37795" y="9327"/>
                    </a:cubicBezTo>
                    <a:cubicBezTo>
                      <a:pt x="33282" y="9327"/>
                      <a:pt x="29333" y="10175"/>
                      <a:pt x="25667" y="11871"/>
                    </a:cubicBezTo>
                    <a:cubicBezTo>
                      <a:pt x="22282" y="13566"/>
                      <a:pt x="19180" y="15828"/>
                      <a:pt x="16923" y="18654"/>
                    </a:cubicBezTo>
                    <a:cubicBezTo>
                      <a:pt x="14667" y="21480"/>
                      <a:pt x="12974" y="24872"/>
                      <a:pt x="11564" y="29111"/>
                    </a:cubicBezTo>
                    <a:cubicBezTo>
                      <a:pt x="10436" y="33068"/>
                      <a:pt x="9872" y="37590"/>
                      <a:pt x="9872" y="42678"/>
                    </a:cubicBezTo>
                    <a:cubicBezTo>
                      <a:pt x="9872" y="52570"/>
                      <a:pt x="12410" y="60484"/>
                      <a:pt x="17205" y="66419"/>
                    </a:cubicBezTo>
                    <a:cubicBezTo>
                      <a:pt x="22282" y="72072"/>
                      <a:pt x="29051" y="74898"/>
                      <a:pt x="38077" y="74898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1570AD26-5BB7-D94D-AE4F-C426093ED2DA}"/>
                  </a:ext>
                </a:extLst>
              </p:cNvPr>
              <p:cNvSpPr/>
              <p:nvPr/>
            </p:nvSpPr>
            <p:spPr>
              <a:xfrm>
                <a:off x="432778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769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538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DB71EE2F-B57B-C04F-B3F8-2F632116B5E8}"/>
                  </a:ext>
                </a:extLst>
              </p:cNvPr>
              <p:cNvSpPr/>
              <p:nvPr/>
            </p:nvSpPr>
            <p:spPr>
              <a:xfrm>
                <a:off x="501316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7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80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7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23DEF7E2-7DC1-4942-9C85-106595C0C28B}"/>
                  </a:ext>
                </a:extLst>
              </p:cNvPr>
              <p:cNvSpPr/>
              <p:nvPr/>
            </p:nvSpPr>
            <p:spPr>
              <a:xfrm>
                <a:off x="557444" y="5811307"/>
                <a:ext cx="51333" cy="59635"/>
              </a:xfrm>
              <a:custGeom>
                <a:avLst/>
                <a:gdLst>
                  <a:gd name="connsiteX0" fmla="*/ 26795 w 51333"/>
                  <a:gd name="connsiteY0" fmla="*/ 7914 h 59635"/>
                  <a:gd name="connsiteX1" fmla="*/ 15795 w 51333"/>
                  <a:gd name="connsiteY1" fmla="*/ 12153 h 59635"/>
                  <a:gd name="connsiteX2" fmla="*/ 10154 w 51333"/>
                  <a:gd name="connsiteY2" fmla="*/ 23176 h 59635"/>
                  <a:gd name="connsiteX3" fmla="*/ 42308 w 51333"/>
                  <a:gd name="connsiteY3" fmla="*/ 23176 h 59635"/>
                  <a:gd name="connsiteX4" fmla="*/ 38359 w 51333"/>
                  <a:gd name="connsiteY4" fmla="*/ 12153 h 59635"/>
                  <a:gd name="connsiteX5" fmla="*/ 26795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8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795" y="7914"/>
                    </a:moveTo>
                    <a:cubicBezTo>
                      <a:pt x="22282" y="7914"/>
                      <a:pt x="18615" y="9327"/>
                      <a:pt x="15795" y="12153"/>
                    </a:cubicBezTo>
                    <a:cubicBezTo>
                      <a:pt x="12692" y="14980"/>
                      <a:pt x="11000" y="18654"/>
                      <a:pt x="10154" y="23176"/>
                    </a:cubicBezTo>
                    <a:lnTo>
                      <a:pt x="42308" y="23176"/>
                    </a:lnTo>
                    <a:cubicBezTo>
                      <a:pt x="42026" y="18654"/>
                      <a:pt x="40615" y="14980"/>
                      <a:pt x="38359" y="12153"/>
                    </a:cubicBezTo>
                    <a:cubicBezTo>
                      <a:pt x="35256" y="9327"/>
                      <a:pt x="31590" y="7914"/>
                      <a:pt x="26795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8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9872F911-B5E6-5445-A16F-4041EA39AAD7}"/>
                  </a:ext>
                </a:extLst>
              </p:cNvPr>
              <p:cNvSpPr/>
              <p:nvPr/>
            </p:nvSpPr>
            <p:spPr>
              <a:xfrm>
                <a:off x="622880" y="5810742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6218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23AD634-2BE8-314E-AFDC-4D639CC30A8F}"/>
                </a:ext>
              </a:extLst>
            </p:cNvPr>
            <p:cNvSpPr/>
            <p:nvPr/>
          </p:nvSpPr>
          <p:spPr>
            <a:xfrm>
              <a:off x="691419" y="5812155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590 w 75307"/>
                <a:gd name="connsiteY4" fmla="*/ 0 h 57374"/>
                <a:gd name="connsiteX5" fmla="*/ 9590 w 75307"/>
                <a:gd name="connsiteY5" fmla="*/ 48613 h 57374"/>
                <a:gd name="connsiteX6" fmla="*/ 33000 w 75307"/>
                <a:gd name="connsiteY6" fmla="*/ 48613 h 57374"/>
                <a:gd name="connsiteX7" fmla="*/ 33000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590" y="0"/>
                  </a:lnTo>
                  <a:lnTo>
                    <a:pt x="9590" y="48613"/>
                  </a:lnTo>
                  <a:lnTo>
                    <a:pt x="33000" y="48613"/>
                  </a:lnTo>
                  <a:lnTo>
                    <a:pt x="33000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2ACB3F3-4CB4-8444-8A0E-8DF00021317C}"/>
                </a:ext>
              </a:extLst>
            </p:cNvPr>
            <p:cNvSpPr/>
            <p:nvPr/>
          </p:nvSpPr>
          <p:spPr>
            <a:xfrm>
              <a:off x="780829" y="5811307"/>
              <a:ext cx="51615" cy="59635"/>
            </a:xfrm>
            <a:custGeom>
              <a:avLst/>
              <a:gdLst>
                <a:gd name="connsiteX0" fmla="*/ 26795 w 51615"/>
                <a:gd name="connsiteY0" fmla="*/ 7914 h 59635"/>
                <a:gd name="connsiteX1" fmla="*/ 15795 w 51615"/>
                <a:gd name="connsiteY1" fmla="*/ 12153 h 59635"/>
                <a:gd name="connsiteX2" fmla="*/ 10154 w 51615"/>
                <a:gd name="connsiteY2" fmla="*/ 23176 h 59635"/>
                <a:gd name="connsiteX3" fmla="*/ 42308 w 51615"/>
                <a:gd name="connsiteY3" fmla="*/ 23176 h 59635"/>
                <a:gd name="connsiteX4" fmla="*/ 38359 w 51615"/>
                <a:gd name="connsiteY4" fmla="*/ 12153 h 59635"/>
                <a:gd name="connsiteX5" fmla="*/ 26795 w 51615"/>
                <a:gd name="connsiteY5" fmla="*/ 7914 h 59635"/>
                <a:gd name="connsiteX6" fmla="*/ 51615 w 51615"/>
                <a:gd name="connsiteY6" fmla="*/ 31372 h 59635"/>
                <a:gd name="connsiteX7" fmla="*/ 9590 w 51615"/>
                <a:gd name="connsiteY7" fmla="*/ 31372 h 59635"/>
                <a:gd name="connsiteX8" fmla="*/ 14949 w 51615"/>
                <a:gd name="connsiteY8" fmla="*/ 46069 h 59635"/>
                <a:gd name="connsiteX9" fmla="*/ 27077 w 51615"/>
                <a:gd name="connsiteY9" fmla="*/ 51157 h 59635"/>
                <a:gd name="connsiteX10" fmla="*/ 37513 w 51615"/>
                <a:gd name="connsiteY10" fmla="*/ 48048 h 59635"/>
                <a:gd name="connsiteX11" fmla="*/ 42308 w 51615"/>
                <a:gd name="connsiteY11" fmla="*/ 40699 h 59635"/>
                <a:gd name="connsiteX12" fmla="*/ 51333 w 51615"/>
                <a:gd name="connsiteY12" fmla="*/ 42395 h 59635"/>
                <a:gd name="connsiteX13" fmla="*/ 42872 w 51615"/>
                <a:gd name="connsiteY13" fmla="*/ 55114 h 59635"/>
                <a:gd name="connsiteX14" fmla="*/ 26795 w 51615"/>
                <a:gd name="connsiteY14" fmla="*/ 59636 h 59635"/>
                <a:gd name="connsiteX15" fmla="*/ 7333 w 51615"/>
                <a:gd name="connsiteY15" fmla="*/ 51722 h 59635"/>
                <a:gd name="connsiteX16" fmla="*/ 0 w 51615"/>
                <a:gd name="connsiteY16" fmla="*/ 29677 h 59635"/>
                <a:gd name="connsiteX17" fmla="*/ 1974 w 51615"/>
                <a:gd name="connsiteY17" fmla="*/ 16958 h 59635"/>
                <a:gd name="connsiteX18" fmla="*/ 7615 w 51615"/>
                <a:gd name="connsiteY18" fmla="*/ 7631 h 59635"/>
                <a:gd name="connsiteX19" fmla="*/ 16077 w 51615"/>
                <a:gd name="connsiteY19" fmla="*/ 1978 h 59635"/>
                <a:gd name="connsiteX20" fmla="*/ 26513 w 51615"/>
                <a:gd name="connsiteY20" fmla="*/ 0 h 59635"/>
                <a:gd name="connsiteX21" fmla="*/ 44564 w 51615"/>
                <a:gd name="connsiteY21" fmla="*/ 7348 h 59635"/>
                <a:gd name="connsiteX22" fmla="*/ 51333 w 51615"/>
                <a:gd name="connsiteY22" fmla="*/ 27698 h 59635"/>
                <a:gd name="connsiteX23" fmla="*/ 51333 w 51615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615" h="59635">
                  <a:moveTo>
                    <a:pt x="26795" y="7914"/>
                  </a:moveTo>
                  <a:cubicBezTo>
                    <a:pt x="22282" y="7914"/>
                    <a:pt x="18615" y="9327"/>
                    <a:pt x="15795" y="12153"/>
                  </a:cubicBezTo>
                  <a:cubicBezTo>
                    <a:pt x="12692" y="14980"/>
                    <a:pt x="11000" y="18654"/>
                    <a:pt x="10154" y="23176"/>
                  </a:cubicBezTo>
                  <a:lnTo>
                    <a:pt x="42308" y="23176"/>
                  </a:lnTo>
                  <a:cubicBezTo>
                    <a:pt x="42026" y="18654"/>
                    <a:pt x="40615" y="14980"/>
                    <a:pt x="38359" y="12153"/>
                  </a:cubicBezTo>
                  <a:cubicBezTo>
                    <a:pt x="35539" y="9327"/>
                    <a:pt x="31590" y="7914"/>
                    <a:pt x="26795" y="7914"/>
                  </a:cubicBezTo>
                  <a:moveTo>
                    <a:pt x="51615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8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48144D-6708-7A4D-A281-F5E054E1DD23}"/>
                </a:ext>
              </a:extLst>
            </p:cNvPr>
            <p:cNvSpPr/>
            <p:nvPr/>
          </p:nvSpPr>
          <p:spPr>
            <a:xfrm>
              <a:off x="846265" y="5812155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8D39686-802C-5F4F-A5D0-4245BDBF74BA}"/>
                </a:ext>
              </a:extLst>
            </p:cNvPr>
            <p:cNvSpPr/>
            <p:nvPr/>
          </p:nvSpPr>
          <p:spPr>
            <a:xfrm>
              <a:off x="910291" y="5810742"/>
              <a:ext cx="50769" cy="59918"/>
            </a:xfrm>
            <a:custGeom>
              <a:avLst/>
              <a:gdLst>
                <a:gd name="connsiteX0" fmla="*/ 41744 w 50769"/>
                <a:gd name="connsiteY0" fmla="*/ 40134 h 59918"/>
                <a:gd name="connsiteX1" fmla="*/ 50769 w 50769"/>
                <a:gd name="connsiteY1" fmla="*/ 41547 h 59918"/>
                <a:gd name="connsiteX2" fmla="*/ 43154 w 50769"/>
                <a:gd name="connsiteY2" fmla="*/ 54548 h 59918"/>
                <a:gd name="connsiteX3" fmla="*/ 26513 w 50769"/>
                <a:gd name="connsiteY3" fmla="*/ 59919 h 59918"/>
                <a:gd name="connsiteX4" fmla="*/ 7333 w 50769"/>
                <a:gd name="connsiteY4" fmla="*/ 52287 h 59918"/>
                <a:gd name="connsiteX5" fmla="*/ 0 w 50769"/>
                <a:gd name="connsiteY5" fmla="*/ 29959 h 59918"/>
                <a:gd name="connsiteX6" fmla="*/ 1974 w 50769"/>
                <a:gd name="connsiteY6" fmla="*/ 16675 h 59918"/>
                <a:gd name="connsiteX7" fmla="*/ 7615 w 50769"/>
                <a:gd name="connsiteY7" fmla="*/ 7348 h 59918"/>
                <a:gd name="connsiteX8" fmla="*/ 16077 w 50769"/>
                <a:gd name="connsiteY8" fmla="*/ 1696 h 59918"/>
                <a:gd name="connsiteX9" fmla="*/ 26513 w 50769"/>
                <a:gd name="connsiteY9" fmla="*/ 0 h 59918"/>
                <a:gd name="connsiteX10" fmla="*/ 43436 w 50769"/>
                <a:gd name="connsiteY10" fmla="*/ 5370 h 59918"/>
                <a:gd name="connsiteX11" fmla="*/ 50769 w 50769"/>
                <a:gd name="connsiteY11" fmla="*/ 18089 h 59918"/>
                <a:gd name="connsiteX12" fmla="*/ 42026 w 50769"/>
                <a:gd name="connsiteY12" fmla="*/ 19784 h 59918"/>
                <a:gd name="connsiteX13" fmla="*/ 37513 w 50769"/>
                <a:gd name="connsiteY13" fmla="*/ 12153 h 59918"/>
                <a:gd name="connsiteX14" fmla="*/ 26795 w 50769"/>
                <a:gd name="connsiteY14" fmla="*/ 8479 h 59918"/>
                <a:gd name="connsiteX15" fmla="*/ 14103 w 50769"/>
                <a:gd name="connsiteY15" fmla="*/ 14132 h 59918"/>
                <a:gd name="connsiteX16" fmla="*/ 9590 w 50769"/>
                <a:gd name="connsiteY16" fmla="*/ 29677 h 59918"/>
                <a:gd name="connsiteX17" fmla="*/ 14103 w 50769"/>
                <a:gd name="connsiteY17" fmla="*/ 45222 h 59918"/>
                <a:gd name="connsiteX18" fmla="*/ 26795 w 50769"/>
                <a:gd name="connsiteY18" fmla="*/ 51157 h 59918"/>
                <a:gd name="connsiteX19" fmla="*/ 37795 w 50769"/>
                <a:gd name="connsiteY19" fmla="*/ 47483 h 59918"/>
                <a:gd name="connsiteX20" fmla="*/ 41744 w 50769"/>
                <a:gd name="connsiteY20" fmla="*/ 40134 h 5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769" h="59918">
                  <a:moveTo>
                    <a:pt x="41744" y="40134"/>
                  </a:moveTo>
                  <a:lnTo>
                    <a:pt x="50769" y="41547"/>
                  </a:lnTo>
                  <a:cubicBezTo>
                    <a:pt x="49641" y="46635"/>
                    <a:pt x="47103" y="51157"/>
                    <a:pt x="43154" y="54548"/>
                  </a:cubicBezTo>
                  <a:cubicBezTo>
                    <a:pt x="39205" y="58223"/>
                    <a:pt x="33564" y="59919"/>
                    <a:pt x="26513" y="59919"/>
                  </a:cubicBezTo>
                  <a:cubicBezTo>
                    <a:pt x="18615" y="59919"/>
                    <a:pt x="12128" y="57375"/>
                    <a:pt x="7333" y="52287"/>
                  </a:cubicBezTo>
                  <a:cubicBezTo>
                    <a:pt x="2538" y="47200"/>
                    <a:pt x="0" y="39851"/>
                    <a:pt x="0" y="29959"/>
                  </a:cubicBezTo>
                  <a:cubicBezTo>
                    <a:pt x="0" y="24872"/>
                    <a:pt x="564" y="20350"/>
                    <a:pt x="1974" y="16675"/>
                  </a:cubicBezTo>
                  <a:cubicBezTo>
                    <a:pt x="3385" y="13001"/>
                    <a:pt x="5359" y="9892"/>
                    <a:pt x="7615" y="7348"/>
                  </a:cubicBezTo>
                  <a:cubicBezTo>
                    <a:pt x="9872" y="4805"/>
                    <a:pt x="12692" y="3109"/>
                    <a:pt x="16077" y="1696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3846" y="0"/>
                    <a:pt x="39487" y="1696"/>
                    <a:pt x="43436" y="5370"/>
                  </a:cubicBezTo>
                  <a:cubicBezTo>
                    <a:pt x="47385" y="9044"/>
                    <a:pt x="49641" y="13284"/>
                    <a:pt x="50769" y="18089"/>
                  </a:cubicBezTo>
                  <a:lnTo>
                    <a:pt x="42026" y="19784"/>
                  </a:lnTo>
                  <a:cubicBezTo>
                    <a:pt x="41179" y="16958"/>
                    <a:pt x="39769" y="14414"/>
                    <a:pt x="37513" y="12153"/>
                  </a:cubicBezTo>
                  <a:cubicBezTo>
                    <a:pt x="35256" y="9892"/>
                    <a:pt x="31590" y="8479"/>
                    <a:pt x="26795" y="8479"/>
                  </a:cubicBezTo>
                  <a:cubicBezTo>
                    <a:pt x="21436" y="8479"/>
                    <a:pt x="17205" y="10457"/>
                    <a:pt x="14103" y="14132"/>
                  </a:cubicBezTo>
                  <a:cubicBezTo>
                    <a:pt x="11000" y="18089"/>
                    <a:pt x="9590" y="23176"/>
                    <a:pt x="9590" y="29677"/>
                  </a:cubicBezTo>
                  <a:cubicBezTo>
                    <a:pt x="9590" y="36177"/>
                    <a:pt x="11000" y="41265"/>
                    <a:pt x="14103" y="45222"/>
                  </a:cubicBezTo>
                  <a:cubicBezTo>
                    <a:pt x="16923" y="49178"/>
                    <a:pt x="21154" y="51157"/>
                    <a:pt x="26795" y="51157"/>
                  </a:cubicBezTo>
                  <a:cubicBezTo>
                    <a:pt x="31872" y="51157"/>
                    <a:pt x="35538" y="50026"/>
                    <a:pt x="37795" y="47483"/>
                  </a:cubicBezTo>
                  <a:cubicBezTo>
                    <a:pt x="39487" y="45504"/>
                    <a:pt x="40897" y="42960"/>
                    <a:pt x="41744" y="40134"/>
                  </a:cubicBezTo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4A55DE7-CA8E-0840-8A5D-CAC473787E8B}"/>
                </a:ext>
              </a:extLst>
            </p:cNvPr>
            <p:cNvSpPr/>
            <p:nvPr/>
          </p:nvSpPr>
          <p:spPr>
            <a:xfrm>
              <a:off x="968111" y="5812155"/>
              <a:ext cx="51333" cy="57374"/>
            </a:xfrm>
            <a:custGeom>
              <a:avLst/>
              <a:gdLst>
                <a:gd name="connsiteX0" fmla="*/ 0 w 51333"/>
                <a:gd name="connsiteY0" fmla="*/ 9044 h 57374"/>
                <a:gd name="connsiteX1" fmla="*/ 0 w 51333"/>
                <a:gd name="connsiteY1" fmla="*/ 0 h 57374"/>
                <a:gd name="connsiteX2" fmla="*/ 51333 w 51333"/>
                <a:gd name="connsiteY2" fmla="*/ 0 h 57374"/>
                <a:gd name="connsiteX3" fmla="*/ 51333 w 51333"/>
                <a:gd name="connsiteY3" fmla="*/ 9044 h 57374"/>
                <a:gd name="connsiteX4" fmla="*/ 30462 w 51333"/>
                <a:gd name="connsiteY4" fmla="*/ 9044 h 57374"/>
                <a:gd name="connsiteX5" fmla="*/ 30462 w 51333"/>
                <a:gd name="connsiteY5" fmla="*/ 57375 h 57374"/>
                <a:gd name="connsiteX6" fmla="*/ 20872 w 51333"/>
                <a:gd name="connsiteY6" fmla="*/ 57375 h 57374"/>
                <a:gd name="connsiteX7" fmla="*/ 20872 w 51333"/>
                <a:gd name="connsiteY7" fmla="*/ 9044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33" h="57374">
                  <a:moveTo>
                    <a:pt x="0" y="9044"/>
                  </a:moveTo>
                  <a:lnTo>
                    <a:pt x="0" y="0"/>
                  </a:lnTo>
                  <a:lnTo>
                    <a:pt x="51333" y="0"/>
                  </a:lnTo>
                  <a:lnTo>
                    <a:pt x="51333" y="9044"/>
                  </a:lnTo>
                  <a:lnTo>
                    <a:pt x="30462" y="9044"/>
                  </a:lnTo>
                  <a:lnTo>
                    <a:pt x="30462" y="57375"/>
                  </a:lnTo>
                  <a:lnTo>
                    <a:pt x="20872" y="57375"/>
                  </a:lnTo>
                  <a:lnTo>
                    <a:pt x="20872" y="9044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grpSp>
          <p:nvGrpSpPr>
            <p:cNvPr id="24" name="Graphic 14">
              <a:extLst>
                <a:ext uri="{FF2B5EF4-FFF2-40B4-BE49-F238E27FC236}">
                  <a16:creationId xmlns:a16="http://schemas.microsoft.com/office/drawing/2014/main" id="{EFA7B93E-DE11-0C42-9FDB-635B9BB922E3}"/>
                </a:ext>
              </a:extLst>
            </p:cNvPr>
            <p:cNvGrpSpPr/>
            <p:nvPr/>
          </p:nvGrpSpPr>
          <p:grpSpPr>
            <a:xfrm>
              <a:off x="1031291" y="5811024"/>
              <a:ext cx="110282" cy="59918"/>
              <a:chOff x="1031291" y="5811024"/>
              <a:chExt cx="110282" cy="59918"/>
            </a:xfrm>
            <a:solidFill>
              <a:srgbClr val="CFD4D9"/>
            </a:solidFill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594A101E-06B7-1947-9317-FC7D7E0291F8}"/>
                  </a:ext>
                </a:extLst>
              </p:cNvPr>
              <p:cNvSpPr/>
              <p:nvPr/>
            </p:nvSpPr>
            <p:spPr>
              <a:xfrm>
                <a:off x="1031291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8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79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8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9F755969-685C-9E45-8E21-154064CC4ACA}"/>
                  </a:ext>
                </a:extLst>
              </p:cNvPr>
              <p:cNvSpPr/>
              <p:nvPr/>
            </p:nvSpPr>
            <p:spPr>
              <a:xfrm>
                <a:off x="1087701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1718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79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462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11356EE0-0A07-F142-85BE-2D1A3DE3BDD7}"/>
                </a:ext>
              </a:extLst>
            </p:cNvPr>
            <p:cNvSpPr/>
            <p:nvPr/>
          </p:nvSpPr>
          <p:spPr>
            <a:xfrm>
              <a:off x="351829" y="5935383"/>
              <a:ext cx="48230" cy="57374"/>
            </a:xfrm>
            <a:custGeom>
              <a:avLst/>
              <a:gdLst>
                <a:gd name="connsiteX0" fmla="*/ 0 w 48230"/>
                <a:gd name="connsiteY0" fmla="*/ 57375 h 57374"/>
                <a:gd name="connsiteX1" fmla="*/ 0 w 48230"/>
                <a:gd name="connsiteY1" fmla="*/ 0 h 57374"/>
                <a:gd name="connsiteX2" fmla="*/ 48231 w 48230"/>
                <a:gd name="connsiteY2" fmla="*/ 0 h 57374"/>
                <a:gd name="connsiteX3" fmla="*/ 48231 w 48230"/>
                <a:gd name="connsiteY3" fmla="*/ 57375 h 57374"/>
                <a:gd name="connsiteX4" fmla="*/ 38641 w 48230"/>
                <a:gd name="connsiteY4" fmla="*/ 57375 h 57374"/>
                <a:gd name="connsiteX5" fmla="*/ 38641 w 48230"/>
                <a:gd name="connsiteY5" fmla="*/ 9044 h 57374"/>
                <a:gd name="connsiteX6" fmla="*/ 9308 w 48230"/>
                <a:gd name="connsiteY6" fmla="*/ 9044 h 57374"/>
                <a:gd name="connsiteX7" fmla="*/ 9308 w 48230"/>
                <a:gd name="connsiteY7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30" h="57374">
                  <a:moveTo>
                    <a:pt x="0" y="57375"/>
                  </a:moveTo>
                  <a:lnTo>
                    <a:pt x="0" y="0"/>
                  </a:lnTo>
                  <a:lnTo>
                    <a:pt x="48231" y="0"/>
                  </a:lnTo>
                  <a:lnTo>
                    <a:pt x="48231" y="57375"/>
                  </a:lnTo>
                  <a:lnTo>
                    <a:pt x="38641" y="57375"/>
                  </a:lnTo>
                  <a:lnTo>
                    <a:pt x="38641" y="9044"/>
                  </a:lnTo>
                  <a:lnTo>
                    <a:pt x="9308" y="9044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grpSp>
          <p:nvGrpSpPr>
            <p:cNvPr id="28" name="Graphic 14">
              <a:extLst>
                <a:ext uri="{FF2B5EF4-FFF2-40B4-BE49-F238E27FC236}">
                  <a16:creationId xmlns:a16="http://schemas.microsoft.com/office/drawing/2014/main" id="{EFA7B93E-DE11-0C42-9FDB-635B9BB922E3}"/>
                </a:ext>
              </a:extLst>
            </p:cNvPr>
            <p:cNvGrpSpPr/>
            <p:nvPr/>
          </p:nvGrpSpPr>
          <p:grpSpPr>
            <a:xfrm>
              <a:off x="417829" y="5933970"/>
              <a:ext cx="245948" cy="82246"/>
              <a:chOff x="417829" y="5933970"/>
              <a:chExt cx="245948" cy="82246"/>
            </a:xfrm>
            <a:solidFill>
              <a:srgbClr val="CFD4D9"/>
            </a:solidFill>
          </p:grpSpPr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D43FD1D5-41D8-2A4E-B5DC-49B4F5A818F2}"/>
                  </a:ext>
                </a:extLst>
              </p:cNvPr>
              <p:cNvSpPr/>
              <p:nvPr/>
            </p:nvSpPr>
            <p:spPr>
              <a:xfrm>
                <a:off x="417829" y="5933970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1E64769E-32E5-9F47-9D5B-5483F8F4DE50}"/>
                  </a:ext>
                </a:extLst>
              </p:cNvPr>
              <p:cNvSpPr/>
              <p:nvPr/>
            </p:nvSpPr>
            <p:spPr>
              <a:xfrm>
                <a:off x="482983" y="5934253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481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9B71F156-CD9A-034F-9CBB-CBAB2ECAA703}"/>
                  </a:ext>
                </a:extLst>
              </p:cNvPr>
              <p:cNvSpPr/>
              <p:nvPr/>
            </p:nvSpPr>
            <p:spPr>
              <a:xfrm>
                <a:off x="541932" y="5935383"/>
                <a:ext cx="63461" cy="73767"/>
              </a:xfrm>
              <a:custGeom>
                <a:avLst/>
                <a:gdLst>
                  <a:gd name="connsiteX0" fmla="*/ 22282 w 63461"/>
                  <a:gd name="connsiteY0" fmla="*/ 33068 h 73767"/>
                  <a:gd name="connsiteX1" fmla="*/ 20308 w 63461"/>
                  <a:gd name="connsiteY1" fmla="*/ 41830 h 73767"/>
                  <a:gd name="connsiteX2" fmla="*/ 16923 w 63461"/>
                  <a:gd name="connsiteY2" fmla="*/ 48331 h 73767"/>
                  <a:gd name="connsiteX3" fmla="*/ 44846 w 63461"/>
                  <a:gd name="connsiteY3" fmla="*/ 48331 h 73767"/>
                  <a:gd name="connsiteX4" fmla="*/ 44846 w 63461"/>
                  <a:gd name="connsiteY4" fmla="*/ 8762 h 73767"/>
                  <a:gd name="connsiteX5" fmla="*/ 23128 w 63461"/>
                  <a:gd name="connsiteY5" fmla="*/ 8762 h 73767"/>
                  <a:gd name="connsiteX6" fmla="*/ 23128 w 63461"/>
                  <a:gd name="connsiteY6" fmla="*/ 23176 h 73767"/>
                  <a:gd name="connsiteX7" fmla="*/ 22282 w 63461"/>
                  <a:gd name="connsiteY7" fmla="*/ 33068 h 73767"/>
                  <a:gd name="connsiteX8" fmla="*/ 0 w 63461"/>
                  <a:gd name="connsiteY8" fmla="*/ 48613 h 73767"/>
                  <a:gd name="connsiteX9" fmla="*/ 5923 w 63461"/>
                  <a:gd name="connsiteY9" fmla="*/ 48613 h 73767"/>
                  <a:gd name="connsiteX10" fmla="*/ 11000 w 63461"/>
                  <a:gd name="connsiteY10" fmla="*/ 41547 h 73767"/>
                  <a:gd name="connsiteX11" fmla="*/ 13256 w 63461"/>
                  <a:gd name="connsiteY11" fmla="*/ 31938 h 73767"/>
                  <a:gd name="connsiteX12" fmla="*/ 13538 w 63461"/>
                  <a:gd name="connsiteY12" fmla="*/ 27416 h 73767"/>
                  <a:gd name="connsiteX13" fmla="*/ 13821 w 63461"/>
                  <a:gd name="connsiteY13" fmla="*/ 21198 h 73767"/>
                  <a:gd name="connsiteX14" fmla="*/ 13821 w 63461"/>
                  <a:gd name="connsiteY14" fmla="*/ 12436 h 73767"/>
                  <a:gd name="connsiteX15" fmla="*/ 13821 w 63461"/>
                  <a:gd name="connsiteY15" fmla="*/ 0 h 73767"/>
                  <a:gd name="connsiteX16" fmla="*/ 54154 w 63461"/>
                  <a:gd name="connsiteY16" fmla="*/ 0 h 73767"/>
                  <a:gd name="connsiteX17" fmla="*/ 54154 w 63461"/>
                  <a:gd name="connsiteY17" fmla="*/ 48613 h 73767"/>
                  <a:gd name="connsiteX18" fmla="*/ 63462 w 63461"/>
                  <a:gd name="connsiteY18" fmla="*/ 48613 h 73767"/>
                  <a:gd name="connsiteX19" fmla="*/ 63462 w 63461"/>
                  <a:gd name="connsiteY19" fmla="*/ 73768 h 73767"/>
                  <a:gd name="connsiteX20" fmla="*/ 54154 w 63461"/>
                  <a:gd name="connsiteY20" fmla="*/ 73768 h 73767"/>
                  <a:gd name="connsiteX21" fmla="*/ 54154 w 63461"/>
                  <a:gd name="connsiteY21" fmla="*/ 57657 h 73767"/>
                  <a:gd name="connsiteX22" fmla="*/ 9308 w 63461"/>
                  <a:gd name="connsiteY22" fmla="*/ 57657 h 73767"/>
                  <a:gd name="connsiteX23" fmla="*/ 9308 w 63461"/>
                  <a:gd name="connsiteY23" fmla="*/ 73768 h 73767"/>
                  <a:gd name="connsiteX24" fmla="*/ 0 w 63461"/>
                  <a:gd name="connsiteY24" fmla="*/ 73768 h 73767"/>
                  <a:gd name="connsiteX25" fmla="*/ 0 w 63461"/>
                  <a:gd name="connsiteY25" fmla="*/ 48613 h 73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461" h="73767">
                    <a:moveTo>
                      <a:pt x="22282" y="33068"/>
                    </a:moveTo>
                    <a:cubicBezTo>
                      <a:pt x="22000" y="36460"/>
                      <a:pt x="21154" y="39286"/>
                      <a:pt x="20308" y="41830"/>
                    </a:cubicBezTo>
                    <a:cubicBezTo>
                      <a:pt x="19180" y="44374"/>
                      <a:pt x="18051" y="46635"/>
                      <a:pt x="16923" y="48331"/>
                    </a:cubicBezTo>
                    <a:lnTo>
                      <a:pt x="44846" y="48331"/>
                    </a:lnTo>
                    <a:lnTo>
                      <a:pt x="44846" y="8762"/>
                    </a:lnTo>
                    <a:lnTo>
                      <a:pt x="23128" y="8762"/>
                    </a:lnTo>
                    <a:cubicBezTo>
                      <a:pt x="23128" y="14414"/>
                      <a:pt x="23128" y="19219"/>
                      <a:pt x="23128" y="23176"/>
                    </a:cubicBezTo>
                    <a:cubicBezTo>
                      <a:pt x="22564" y="27698"/>
                      <a:pt x="22564" y="30807"/>
                      <a:pt x="22282" y="33068"/>
                    </a:cubicBezTo>
                    <a:moveTo>
                      <a:pt x="0" y="48613"/>
                    </a:moveTo>
                    <a:lnTo>
                      <a:pt x="5923" y="48613"/>
                    </a:lnTo>
                    <a:cubicBezTo>
                      <a:pt x="7897" y="46917"/>
                      <a:pt x="9590" y="44656"/>
                      <a:pt x="11000" y="41547"/>
                    </a:cubicBezTo>
                    <a:cubicBezTo>
                      <a:pt x="12410" y="38438"/>
                      <a:pt x="13256" y="35329"/>
                      <a:pt x="13256" y="31938"/>
                    </a:cubicBezTo>
                    <a:cubicBezTo>
                      <a:pt x="13256" y="30525"/>
                      <a:pt x="13538" y="29111"/>
                      <a:pt x="13538" y="27416"/>
                    </a:cubicBezTo>
                    <a:cubicBezTo>
                      <a:pt x="13538" y="25720"/>
                      <a:pt x="13538" y="23741"/>
                      <a:pt x="13821" y="21198"/>
                    </a:cubicBezTo>
                    <a:cubicBezTo>
                      <a:pt x="13821" y="18654"/>
                      <a:pt x="13821" y="15828"/>
                      <a:pt x="13821" y="12436"/>
                    </a:cubicBezTo>
                    <a:cubicBezTo>
                      <a:pt x="13821" y="9044"/>
                      <a:pt x="13821" y="4805"/>
                      <a:pt x="13821" y="0"/>
                    </a:cubicBezTo>
                    <a:lnTo>
                      <a:pt x="54154" y="0"/>
                    </a:lnTo>
                    <a:lnTo>
                      <a:pt x="54154" y="48613"/>
                    </a:lnTo>
                    <a:lnTo>
                      <a:pt x="63462" y="48613"/>
                    </a:lnTo>
                    <a:lnTo>
                      <a:pt x="63462" y="73768"/>
                    </a:lnTo>
                    <a:lnTo>
                      <a:pt x="54154" y="73768"/>
                    </a:lnTo>
                    <a:lnTo>
                      <a:pt x="54154" y="57657"/>
                    </a:lnTo>
                    <a:lnTo>
                      <a:pt x="9308" y="57657"/>
                    </a:lnTo>
                    <a:lnTo>
                      <a:pt x="9308" y="73768"/>
                    </a:lnTo>
                    <a:lnTo>
                      <a:pt x="0" y="73768"/>
                    </a:lnTo>
                    <a:lnTo>
                      <a:pt x="0" y="48613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99AA9C04-C6E9-E342-A945-C5B4E2EAE82C}"/>
                  </a:ext>
                </a:extLst>
              </p:cNvPr>
              <p:cNvSpPr/>
              <p:nvPr/>
            </p:nvSpPr>
            <p:spPr>
              <a:xfrm>
                <a:off x="608214" y="5935383"/>
                <a:ext cx="55564" cy="80833"/>
              </a:xfrm>
              <a:custGeom>
                <a:avLst/>
                <a:gdLst>
                  <a:gd name="connsiteX0" fmla="*/ 29615 w 55564"/>
                  <a:gd name="connsiteY0" fmla="*/ 66419 h 80833"/>
                  <a:gd name="connsiteX1" fmla="*/ 22000 w 55564"/>
                  <a:gd name="connsiteY1" fmla="*/ 77724 h 80833"/>
                  <a:gd name="connsiteX2" fmla="*/ 11282 w 55564"/>
                  <a:gd name="connsiteY2" fmla="*/ 80833 h 80833"/>
                  <a:gd name="connsiteX3" fmla="*/ 5923 w 55564"/>
                  <a:gd name="connsiteY3" fmla="*/ 80833 h 80833"/>
                  <a:gd name="connsiteX4" fmla="*/ 5923 w 55564"/>
                  <a:gd name="connsiteY4" fmla="*/ 71789 h 80833"/>
                  <a:gd name="connsiteX5" fmla="*/ 9590 w 55564"/>
                  <a:gd name="connsiteY5" fmla="*/ 71789 h 80833"/>
                  <a:gd name="connsiteX6" fmla="*/ 16641 w 55564"/>
                  <a:gd name="connsiteY6" fmla="*/ 70093 h 80833"/>
                  <a:gd name="connsiteX7" fmla="*/ 21436 w 55564"/>
                  <a:gd name="connsiteY7" fmla="*/ 63310 h 80833"/>
                  <a:gd name="connsiteX8" fmla="*/ 23974 w 55564"/>
                  <a:gd name="connsiteY8" fmla="*/ 57092 h 80833"/>
                  <a:gd name="connsiteX9" fmla="*/ 0 w 55564"/>
                  <a:gd name="connsiteY9" fmla="*/ 0 h 80833"/>
                  <a:gd name="connsiteX10" fmla="*/ 10436 w 55564"/>
                  <a:gd name="connsiteY10" fmla="*/ 0 h 80833"/>
                  <a:gd name="connsiteX11" fmla="*/ 29051 w 55564"/>
                  <a:gd name="connsiteY11" fmla="*/ 45504 h 80833"/>
                  <a:gd name="connsiteX12" fmla="*/ 45692 w 55564"/>
                  <a:gd name="connsiteY12" fmla="*/ 0 h 80833"/>
                  <a:gd name="connsiteX13" fmla="*/ 55564 w 55564"/>
                  <a:gd name="connsiteY13" fmla="*/ 0 h 80833"/>
                  <a:gd name="connsiteX14" fmla="*/ 29615 w 55564"/>
                  <a:gd name="connsiteY14" fmla="*/ 66419 h 8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5564" h="80833">
                    <a:moveTo>
                      <a:pt x="29615" y="66419"/>
                    </a:moveTo>
                    <a:cubicBezTo>
                      <a:pt x="27359" y="71789"/>
                      <a:pt x="25103" y="75746"/>
                      <a:pt x="22000" y="77724"/>
                    </a:cubicBezTo>
                    <a:cubicBezTo>
                      <a:pt x="19180" y="79986"/>
                      <a:pt x="15513" y="80833"/>
                      <a:pt x="11282" y="80833"/>
                    </a:cubicBezTo>
                    <a:lnTo>
                      <a:pt x="5923" y="80833"/>
                    </a:lnTo>
                    <a:lnTo>
                      <a:pt x="5923" y="71789"/>
                    </a:lnTo>
                    <a:lnTo>
                      <a:pt x="9590" y="71789"/>
                    </a:lnTo>
                    <a:cubicBezTo>
                      <a:pt x="12410" y="71789"/>
                      <a:pt x="14667" y="71224"/>
                      <a:pt x="16641" y="70093"/>
                    </a:cubicBezTo>
                    <a:cubicBezTo>
                      <a:pt x="18615" y="68963"/>
                      <a:pt x="20308" y="66702"/>
                      <a:pt x="21436" y="63310"/>
                    </a:cubicBezTo>
                    <a:lnTo>
                      <a:pt x="23974" y="57092"/>
                    </a:lnTo>
                    <a:lnTo>
                      <a:pt x="0" y="0"/>
                    </a:lnTo>
                    <a:lnTo>
                      <a:pt x="10436" y="0"/>
                    </a:lnTo>
                    <a:lnTo>
                      <a:pt x="29051" y="45504"/>
                    </a:lnTo>
                    <a:lnTo>
                      <a:pt x="45692" y="0"/>
                    </a:lnTo>
                    <a:lnTo>
                      <a:pt x="55564" y="0"/>
                    </a:lnTo>
                    <a:lnTo>
                      <a:pt x="29615" y="66419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1962B0C-2005-EF40-9A1E-B753FA614827}"/>
                </a:ext>
              </a:extLst>
            </p:cNvPr>
            <p:cNvSpPr/>
            <p:nvPr/>
          </p:nvSpPr>
          <p:spPr>
            <a:xfrm>
              <a:off x="673650" y="5935383"/>
              <a:ext cx="66282" cy="57374"/>
            </a:xfrm>
            <a:custGeom>
              <a:avLst/>
              <a:gdLst>
                <a:gd name="connsiteX0" fmla="*/ 0 w 66282"/>
                <a:gd name="connsiteY0" fmla="*/ 57375 h 57374"/>
                <a:gd name="connsiteX1" fmla="*/ 0 w 66282"/>
                <a:gd name="connsiteY1" fmla="*/ 0 h 57374"/>
                <a:gd name="connsiteX2" fmla="*/ 14103 w 66282"/>
                <a:gd name="connsiteY2" fmla="*/ 0 h 57374"/>
                <a:gd name="connsiteX3" fmla="*/ 33282 w 66282"/>
                <a:gd name="connsiteY3" fmla="*/ 48048 h 57374"/>
                <a:gd name="connsiteX4" fmla="*/ 52744 w 66282"/>
                <a:gd name="connsiteY4" fmla="*/ 0 h 57374"/>
                <a:gd name="connsiteX5" fmla="*/ 66282 w 66282"/>
                <a:gd name="connsiteY5" fmla="*/ 0 h 57374"/>
                <a:gd name="connsiteX6" fmla="*/ 66282 w 66282"/>
                <a:gd name="connsiteY6" fmla="*/ 57375 h 57374"/>
                <a:gd name="connsiteX7" fmla="*/ 56974 w 66282"/>
                <a:gd name="connsiteY7" fmla="*/ 57375 h 57374"/>
                <a:gd name="connsiteX8" fmla="*/ 56974 w 66282"/>
                <a:gd name="connsiteY8" fmla="*/ 10457 h 57374"/>
                <a:gd name="connsiteX9" fmla="*/ 37795 w 66282"/>
                <a:gd name="connsiteY9" fmla="*/ 57375 h 57374"/>
                <a:gd name="connsiteX10" fmla="*/ 27923 w 66282"/>
                <a:gd name="connsiteY10" fmla="*/ 57375 h 57374"/>
                <a:gd name="connsiteX11" fmla="*/ 8744 w 66282"/>
                <a:gd name="connsiteY11" fmla="*/ 10457 h 57374"/>
                <a:gd name="connsiteX12" fmla="*/ 8744 w 66282"/>
                <a:gd name="connsiteY1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282" h="57374">
                  <a:moveTo>
                    <a:pt x="0" y="57375"/>
                  </a:moveTo>
                  <a:lnTo>
                    <a:pt x="0" y="0"/>
                  </a:lnTo>
                  <a:lnTo>
                    <a:pt x="14103" y="0"/>
                  </a:lnTo>
                  <a:lnTo>
                    <a:pt x="33282" y="48048"/>
                  </a:lnTo>
                  <a:lnTo>
                    <a:pt x="52744" y="0"/>
                  </a:lnTo>
                  <a:lnTo>
                    <a:pt x="66282" y="0"/>
                  </a:lnTo>
                  <a:lnTo>
                    <a:pt x="66282" y="57375"/>
                  </a:lnTo>
                  <a:lnTo>
                    <a:pt x="56974" y="57375"/>
                  </a:lnTo>
                  <a:lnTo>
                    <a:pt x="56974" y="10457"/>
                  </a:lnTo>
                  <a:lnTo>
                    <a:pt x="37795" y="57375"/>
                  </a:lnTo>
                  <a:lnTo>
                    <a:pt x="27923" y="57375"/>
                  </a:lnTo>
                  <a:lnTo>
                    <a:pt x="8744" y="10457"/>
                  </a:lnTo>
                  <a:lnTo>
                    <a:pt x="8744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5422049-BD4A-B140-88D7-FA949505F6A7}"/>
                </a:ext>
              </a:extLst>
            </p:cNvPr>
            <p:cNvSpPr/>
            <p:nvPr/>
          </p:nvSpPr>
          <p:spPr>
            <a:xfrm>
              <a:off x="755162" y="5934253"/>
              <a:ext cx="46820" cy="59635"/>
            </a:xfrm>
            <a:custGeom>
              <a:avLst/>
              <a:gdLst>
                <a:gd name="connsiteX0" fmla="*/ 37513 w 46820"/>
                <a:gd name="connsiteY0" fmla="*/ 33068 h 59635"/>
                <a:gd name="connsiteX1" fmla="*/ 29897 w 46820"/>
                <a:gd name="connsiteY1" fmla="*/ 33068 h 59635"/>
                <a:gd name="connsiteX2" fmla="*/ 21718 w 46820"/>
                <a:gd name="connsiteY2" fmla="*/ 33068 h 59635"/>
                <a:gd name="connsiteX3" fmla="*/ 12692 w 46820"/>
                <a:gd name="connsiteY3" fmla="*/ 35612 h 59635"/>
                <a:gd name="connsiteX4" fmla="*/ 9590 w 46820"/>
                <a:gd name="connsiteY4" fmla="*/ 42395 h 59635"/>
                <a:gd name="connsiteX5" fmla="*/ 12410 w 46820"/>
                <a:gd name="connsiteY5" fmla="*/ 48896 h 59635"/>
                <a:gd name="connsiteX6" fmla="*/ 20308 w 46820"/>
                <a:gd name="connsiteY6" fmla="*/ 51439 h 59635"/>
                <a:gd name="connsiteX7" fmla="*/ 32436 w 46820"/>
                <a:gd name="connsiteY7" fmla="*/ 47765 h 59635"/>
                <a:gd name="connsiteX8" fmla="*/ 37513 w 46820"/>
                <a:gd name="connsiteY8" fmla="*/ 38438 h 59635"/>
                <a:gd name="connsiteX9" fmla="*/ 37513 w 46820"/>
                <a:gd name="connsiteY9" fmla="*/ 33068 h 59635"/>
                <a:gd name="connsiteX10" fmla="*/ 38077 w 46820"/>
                <a:gd name="connsiteY10" fmla="*/ 58505 h 59635"/>
                <a:gd name="connsiteX11" fmla="*/ 38077 w 46820"/>
                <a:gd name="connsiteY11" fmla="*/ 51722 h 59635"/>
                <a:gd name="connsiteX12" fmla="*/ 30744 w 46820"/>
                <a:gd name="connsiteY12" fmla="*/ 57375 h 59635"/>
                <a:gd name="connsiteX13" fmla="*/ 20026 w 46820"/>
                <a:gd name="connsiteY13" fmla="*/ 59636 h 59635"/>
                <a:gd name="connsiteX14" fmla="*/ 5359 w 46820"/>
                <a:gd name="connsiteY14" fmla="*/ 55114 h 59635"/>
                <a:gd name="connsiteX15" fmla="*/ 0 w 46820"/>
                <a:gd name="connsiteY15" fmla="*/ 42678 h 59635"/>
                <a:gd name="connsiteX16" fmla="*/ 5923 w 46820"/>
                <a:gd name="connsiteY16" fmla="*/ 29677 h 59635"/>
                <a:gd name="connsiteX17" fmla="*/ 21718 w 46820"/>
                <a:gd name="connsiteY17" fmla="*/ 25437 h 59635"/>
                <a:gd name="connsiteX18" fmla="*/ 29897 w 46820"/>
                <a:gd name="connsiteY18" fmla="*/ 25437 h 59635"/>
                <a:gd name="connsiteX19" fmla="*/ 37513 w 46820"/>
                <a:gd name="connsiteY19" fmla="*/ 25720 h 59635"/>
                <a:gd name="connsiteX20" fmla="*/ 37513 w 46820"/>
                <a:gd name="connsiteY20" fmla="*/ 20632 h 59635"/>
                <a:gd name="connsiteX21" fmla="*/ 33846 w 46820"/>
                <a:gd name="connsiteY21" fmla="*/ 11588 h 59635"/>
                <a:gd name="connsiteX22" fmla="*/ 24821 w 46820"/>
                <a:gd name="connsiteY22" fmla="*/ 8762 h 59635"/>
                <a:gd name="connsiteX23" fmla="*/ 15513 w 46820"/>
                <a:gd name="connsiteY23" fmla="*/ 11871 h 59635"/>
                <a:gd name="connsiteX24" fmla="*/ 11000 w 46820"/>
                <a:gd name="connsiteY24" fmla="*/ 19219 h 59635"/>
                <a:gd name="connsiteX25" fmla="*/ 1974 w 46820"/>
                <a:gd name="connsiteY25" fmla="*/ 17241 h 59635"/>
                <a:gd name="connsiteX26" fmla="*/ 9590 w 46820"/>
                <a:gd name="connsiteY26" fmla="*/ 4805 h 59635"/>
                <a:gd name="connsiteX27" fmla="*/ 24821 w 46820"/>
                <a:gd name="connsiteY27" fmla="*/ 0 h 59635"/>
                <a:gd name="connsiteX28" fmla="*/ 40615 w 46820"/>
                <a:gd name="connsiteY28" fmla="*/ 4805 h 59635"/>
                <a:gd name="connsiteX29" fmla="*/ 46821 w 46820"/>
                <a:gd name="connsiteY29" fmla="*/ 20067 h 59635"/>
                <a:gd name="connsiteX30" fmla="*/ 46821 w 46820"/>
                <a:gd name="connsiteY30" fmla="*/ 58505 h 59635"/>
                <a:gd name="connsiteX31" fmla="*/ 38077 w 46820"/>
                <a:gd name="connsiteY31" fmla="*/ 58505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820" h="59635">
                  <a:moveTo>
                    <a:pt x="37513" y="33068"/>
                  </a:moveTo>
                  <a:cubicBezTo>
                    <a:pt x="35256" y="33068"/>
                    <a:pt x="32718" y="33068"/>
                    <a:pt x="29897" y="33068"/>
                  </a:cubicBezTo>
                  <a:cubicBezTo>
                    <a:pt x="27359" y="33068"/>
                    <a:pt x="24538" y="33068"/>
                    <a:pt x="21718" y="33068"/>
                  </a:cubicBezTo>
                  <a:cubicBezTo>
                    <a:pt x="17769" y="33351"/>
                    <a:pt x="14667" y="34199"/>
                    <a:pt x="12692" y="35612"/>
                  </a:cubicBezTo>
                  <a:cubicBezTo>
                    <a:pt x="10718" y="37308"/>
                    <a:pt x="9590" y="39569"/>
                    <a:pt x="9590" y="42395"/>
                  </a:cubicBezTo>
                  <a:cubicBezTo>
                    <a:pt x="9590" y="45222"/>
                    <a:pt x="10436" y="47200"/>
                    <a:pt x="12410" y="48896"/>
                  </a:cubicBezTo>
                  <a:cubicBezTo>
                    <a:pt x="14385" y="50592"/>
                    <a:pt x="16923" y="51439"/>
                    <a:pt x="20308" y="51439"/>
                  </a:cubicBezTo>
                  <a:cubicBezTo>
                    <a:pt x="25103" y="51439"/>
                    <a:pt x="29051" y="50309"/>
                    <a:pt x="32436" y="47765"/>
                  </a:cubicBezTo>
                  <a:cubicBezTo>
                    <a:pt x="35821" y="45504"/>
                    <a:pt x="37513" y="42395"/>
                    <a:pt x="37513" y="38438"/>
                  </a:cubicBezTo>
                  <a:lnTo>
                    <a:pt x="37513" y="33068"/>
                  </a:lnTo>
                  <a:close/>
                  <a:moveTo>
                    <a:pt x="38077" y="58505"/>
                  </a:moveTo>
                  <a:lnTo>
                    <a:pt x="38077" y="51722"/>
                  </a:lnTo>
                  <a:cubicBezTo>
                    <a:pt x="36385" y="53983"/>
                    <a:pt x="33846" y="55962"/>
                    <a:pt x="30744" y="57375"/>
                  </a:cubicBezTo>
                  <a:cubicBezTo>
                    <a:pt x="27641" y="58788"/>
                    <a:pt x="24256" y="59636"/>
                    <a:pt x="20026" y="59636"/>
                  </a:cubicBezTo>
                  <a:cubicBezTo>
                    <a:pt x="13821" y="59636"/>
                    <a:pt x="9026" y="58223"/>
                    <a:pt x="5359" y="55114"/>
                  </a:cubicBezTo>
                  <a:cubicBezTo>
                    <a:pt x="1692" y="52005"/>
                    <a:pt x="0" y="47765"/>
                    <a:pt x="0" y="42678"/>
                  </a:cubicBezTo>
                  <a:cubicBezTo>
                    <a:pt x="0" y="36742"/>
                    <a:pt x="1974" y="32503"/>
                    <a:pt x="5923" y="29677"/>
                  </a:cubicBezTo>
                  <a:cubicBezTo>
                    <a:pt x="9872" y="27133"/>
                    <a:pt x="14949" y="25437"/>
                    <a:pt x="21718" y="25437"/>
                  </a:cubicBezTo>
                  <a:cubicBezTo>
                    <a:pt x="24538" y="25437"/>
                    <a:pt x="27359" y="25437"/>
                    <a:pt x="29897" y="25437"/>
                  </a:cubicBezTo>
                  <a:cubicBezTo>
                    <a:pt x="32436" y="25437"/>
                    <a:pt x="34974" y="25437"/>
                    <a:pt x="37513" y="25720"/>
                  </a:cubicBezTo>
                  <a:lnTo>
                    <a:pt x="37513" y="20632"/>
                  </a:lnTo>
                  <a:cubicBezTo>
                    <a:pt x="37513" y="16393"/>
                    <a:pt x="36385" y="13284"/>
                    <a:pt x="33846" y="11588"/>
                  </a:cubicBezTo>
                  <a:cubicBezTo>
                    <a:pt x="31590" y="9610"/>
                    <a:pt x="28487" y="8762"/>
                    <a:pt x="24821" y="8762"/>
                  </a:cubicBezTo>
                  <a:cubicBezTo>
                    <a:pt x="20872" y="8762"/>
                    <a:pt x="17769" y="9892"/>
                    <a:pt x="15513" y="11871"/>
                  </a:cubicBezTo>
                  <a:cubicBezTo>
                    <a:pt x="13538" y="13849"/>
                    <a:pt x="11846" y="16393"/>
                    <a:pt x="11000" y="19219"/>
                  </a:cubicBezTo>
                  <a:lnTo>
                    <a:pt x="1974" y="17241"/>
                  </a:lnTo>
                  <a:cubicBezTo>
                    <a:pt x="3103" y="12153"/>
                    <a:pt x="5641" y="8196"/>
                    <a:pt x="9590" y="4805"/>
                  </a:cubicBezTo>
                  <a:cubicBezTo>
                    <a:pt x="13538" y="1696"/>
                    <a:pt x="18615" y="0"/>
                    <a:pt x="24821" y="0"/>
                  </a:cubicBezTo>
                  <a:cubicBezTo>
                    <a:pt x="31308" y="0"/>
                    <a:pt x="36667" y="1696"/>
                    <a:pt x="40615" y="4805"/>
                  </a:cubicBezTo>
                  <a:cubicBezTo>
                    <a:pt x="44846" y="8196"/>
                    <a:pt x="46821" y="13284"/>
                    <a:pt x="46821" y="20067"/>
                  </a:cubicBezTo>
                  <a:lnTo>
                    <a:pt x="46821" y="58505"/>
                  </a:lnTo>
                  <a:lnTo>
                    <a:pt x="38077" y="5850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FF7B6FA-8C8D-6E47-A9DF-DF291042086E}"/>
                </a:ext>
              </a:extLst>
            </p:cNvPr>
            <p:cNvSpPr/>
            <p:nvPr/>
          </p:nvSpPr>
          <p:spPr>
            <a:xfrm>
              <a:off x="819470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E0AF6EFB-1E57-E94C-AC8D-487785EE95FB}"/>
                </a:ext>
              </a:extLst>
            </p:cNvPr>
            <p:cNvSpPr/>
            <p:nvPr/>
          </p:nvSpPr>
          <p:spPr>
            <a:xfrm>
              <a:off x="886598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67BCDA38-3E2E-3B41-9481-C92AE6AD1D32}"/>
                </a:ext>
              </a:extLst>
            </p:cNvPr>
            <p:cNvSpPr/>
            <p:nvPr/>
          </p:nvSpPr>
          <p:spPr>
            <a:xfrm>
              <a:off x="953727" y="5935383"/>
              <a:ext cx="62333" cy="57374"/>
            </a:xfrm>
            <a:custGeom>
              <a:avLst/>
              <a:gdLst>
                <a:gd name="connsiteX0" fmla="*/ 52744 w 62333"/>
                <a:gd name="connsiteY0" fmla="*/ 0 h 57374"/>
                <a:gd name="connsiteX1" fmla="*/ 62333 w 62333"/>
                <a:gd name="connsiteY1" fmla="*/ 0 h 57374"/>
                <a:gd name="connsiteX2" fmla="*/ 62333 w 62333"/>
                <a:gd name="connsiteY2" fmla="*/ 57375 h 57374"/>
                <a:gd name="connsiteX3" fmla="*/ 52744 w 62333"/>
                <a:gd name="connsiteY3" fmla="*/ 57375 h 57374"/>
                <a:gd name="connsiteX4" fmla="*/ 52744 w 62333"/>
                <a:gd name="connsiteY4" fmla="*/ 0 h 57374"/>
                <a:gd name="connsiteX5" fmla="*/ 24256 w 62333"/>
                <a:gd name="connsiteY5" fmla="*/ 28546 h 57374"/>
                <a:gd name="connsiteX6" fmla="*/ 9590 w 62333"/>
                <a:gd name="connsiteY6" fmla="*/ 28546 h 57374"/>
                <a:gd name="connsiteX7" fmla="*/ 9590 w 62333"/>
                <a:gd name="connsiteY7" fmla="*/ 48896 h 57374"/>
                <a:gd name="connsiteX8" fmla="*/ 24256 w 62333"/>
                <a:gd name="connsiteY8" fmla="*/ 48896 h 57374"/>
                <a:gd name="connsiteX9" fmla="*/ 33000 w 62333"/>
                <a:gd name="connsiteY9" fmla="*/ 46069 h 57374"/>
                <a:gd name="connsiteX10" fmla="*/ 35256 w 62333"/>
                <a:gd name="connsiteY10" fmla="*/ 38438 h 57374"/>
                <a:gd name="connsiteX11" fmla="*/ 33000 w 62333"/>
                <a:gd name="connsiteY11" fmla="*/ 31090 h 57374"/>
                <a:gd name="connsiteX12" fmla="*/ 24256 w 62333"/>
                <a:gd name="connsiteY12" fmla="*/ 28546 h 57374"/>
                <a:gd name="connsiteX13" fmla="*/ 0 w 62333"/>
                <a:gd name="connsiteY13" fmla="*/ 57375 h 57374"/>
                <a:gd name="connsiteX14" fmla="*/ 0 w 62333"/>
                <a:gd name="connsiteY14" fmla="*/ 0 h 57374"/>
                <a:gd name="connsiteX15" fmla="*/ 9590 w 62333"/>
                <a:gd name="connsiteY15" fmla="*/ 0 h 57374"/>
                <a:gd name="connsiteX16" fmla="*/ 9590 w 62333"/>
                <a:gd name="connsiteY16" fmla="*/ 19784 h 57374"/>
                <a:gd name="connsiteX17" fmla="*/ 24256 w 62333"/>
                <a:gd name="connsiteY17" fmla="*/ 19784 h 57374"/>
                <a:gd name="connsiteX18" fmla="*/ 39205 w 62333"/>
                <a:gd name="connsiteY18" fmla="*/ 24589 h 57374"/>
                <a:gd name="connsiteX19" fmla="*/ 44282 w 62333"/>
                <a:gd name="connsiteY19" fmla="*/ 38156 h 57374"/>
                <a:gd name="connsiteX20" fmla="*/ 39205 w 62333"/>
                <a:gd name="connsiteY20" fmla="*/ 52287 h 57374"/>
                <a:gd name="connsiteX21" fmla="*/ 23974 w 62333"/>
                <a:gd name="connsiteY21" fmla="*/ 57375 h 57374"/>
                <a:gd name="connsiteX22" fmla="*/ 0 w 62333"/>
                <a:gd name="connsiteY2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333" h="57374">
                  <a:moveTo>
                    <a:pt x="52744" y="0"/>
                  </a:moveTo>
                  <a:lnTo>
                    <a:pt x="62333" y="0"/>
                  </a:lnTo>
                  <a:lnTo>
                    <a:pt x="62333" y="57375"/>
                  </a:lnTo>
                  <a:lnTo>
                    <a:pt x="52744" y="57375"/>
                  </a:lnTo>
                  <a:lnTo>
                    <a:pt x="52744" y="0"/>
                  </a:lnTo>
                  <a:close/>
                  <a:moveTo>
                    <a:pt x="24256" y="28546"/>
                  </a:moveTo>
                  <a:lnTo>
                    <a:pt x="9590" y="28546"/>
                  </a:lnTo>
                  <a:lnTo>
                    <a:pt x="9590" y="48896"/>
                  </a:lnTo>
                  <a:lnTo>
                    <a:pt x="24256" y="48896"/>
                  </a:lnTo>
                  <a:cubicBezTo>
                    <a:pt x="28487" y="48896"/>
                    <a:pt x="31590" y="47765"/>
                    <a:pt x="33000" y="46069"/>
                  </a:cubicBezTo>
                  <a:cubicBezTo>
                    <a:pt x="34692" y="44091"/>
                    <a:pt x="35256" y="41547"/>
                    <a:pt x="35256" y="38438"/>
                  </a:cubicBezTo>
                  <a:cubicBezTo>
                    <a:pt x="35256" y="35329"/>
                    <a:pt x="34410" y="32786"/>
                    <a:pt x="33000" y="31090"/>
                  </a:cubicBezTo>
                  <a:cubicBezTo>
                    <a:pt x="31590" y="29394"/>
                    <a:pt x="28769" y="28546"/>
                    <a:pt x="24256" y="28546"/>
                  </a:cubicBezTo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19784"/>
                  </a:lnTo>
                  <a:lnTo>
                    <a:pt x="24256" y="19784"/>
                  </a:lnTo>
                  <a:cubicBezTo>
                    <a:pt x="30744" y="19784"/>
                    <a:pt x="35821" y="21480"/>
                    <a:pt x="39205" y="24589"/>
                  </a:cubicBezTo>
                  <a:cubicBezTo>
                    <a:pt x="42590" y="27698"/>
                    <a:pt x="44282" y="32220"/>
                    <a:pt x="44282" y="38156"/>
                  </a:cubicBezTo>
                  <a:cubicBezTo>
                    <a:pt x="44282" y="44091"/>
                    <a:pt x="42590" y="48896"/>
                    <a:pt x="39205" y="52287"/>
                  </a:cubicBezTo>
                  <a:cubicBezTo>
                    <a:pt x="35821" y="55679"/>
                    <a:pt x="30744" y="57375"/>
                    <a:pt x="23974" y="57375"/>
                  </a:cubicBezTo>
                  <a:lnTo>
                    <a:pt x="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44C2DB0-5C48-B34D-A28C-AFECC7A74E5E}"/>
                </a:ext>
              </a:extLst>
            </p:cNvPr>
            <p:cNvSpPr/>
            <p:nvPr/>
          </p:nvSpPr>
          <p:spPr>
            <a:xfrm>
              <a:off x="1026778" y="5935383"/>
              <a:ext cx="54435" cy="57374"/>
            </a:xfrm>
            <a:custGeom>
              <a:avLst/>
              <a:gdLst>
                <a:gd name="connsiteX0" fmla="*/ 42872 w 54435"/>
                <a:gd name="connsiteY0" fmla="*/ 57375 h 57374"/>
                <a:gd name="connsiteX1" fmla="*/ 26795 w 54435"/>
                <a:gd name="connsiteY1" fmla="*/ 34481 h 57374"/>
                <a:gd name="connsiteX2" fmla="*/ 11282 w 54435"/>
                <a:gd name="connsiteY2" fmla="*/ 57375 h 57374"/>
                <a:gd name="connsiteX3" fmla="*/ 0 w 54435"/>
                <a:gd name="connsiteY3" fmla="*/ 57375 h 57374"/>
                <a:gd name="connsiteX4" fmla="*/ 21154 w 54435"/>
                <a:gd name="connsiteY4" fmla="*/ 27981 h 57374"/>
                <a:gd name="connsiteX5" fmla="*/ 1410 w 54435"/>
                <a:gd name="connsiteY5" fmla="*/ 0 h 57374"/>
                <a:gd name="connsiteX6" fmla="*/ 12410 w 54435"/>
                <a:gd name="connsiteY6" fmla="*/ 0 h 57374"/>
                <a:gd name="connsiteX7" fmla="*/ 26795 w 54435"/>
                <a:gd name="connsiteY7" fmla="*/ 21198 h 57374"/>
                <a:gd name="connsiteX8" fmla="*/ 41462 w 54435"/>
                <a:gd name="connsiteY8" fmla="*/ 0 h 57374"/>
                <a:gd name="connsiteX9" fmla="*/ 52462 w 54435"/>
                <a:gd name="connsiteY9" fmla="*/ 0 h 57374"/>
                <a:gd name="connsiteX10" fmla="*/ 32436 w 54435"/>
                <a:gd name="connsiteY10" fmla="*/ 27416 h 57374"/>
                <a:gd name="connsiteX11" fmla="*/ 54436 w 54435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435" h="57374">
                  <a:moveTo>
                    <a:pt x="42872" y="57375"/>
                  </a:moveTo>
                  <a:lnTo>
                    <a:pt x="26795" y="34481"/>
                  </a:lnTo>
                  <a:lnTo>
                    <a:pt x="11282" y="57375"/>
                  </a:lnTo>
                  <a:lnTo>
                    <a:pt x="0" y="57375"/>
                  </a:lnTo>
                  <a:lnTo>
                    <a:pt x="21154" y="27981"/>
                  </a:lnTo>
                  <a:lnTo>
                    <a:pt x="1410" y="0"/>
                  </a:lnTo>
                  <a:lnTo>
                    <a:pt x="12410" y="0"/>
                  </a:lnTo>
                  <a:lnTo>
                    <a:pt x="26795" y="21198"/>
                  </a:lnTo>
                  <a:lnTo>
                    <a:pt x="41462" y="0"/>
                  </a:lnTo>
                  <a:lnTo>
                    <a:pt x="52462" y="0"/>
                  </a:lnTo>
                  <a:lnTo>
                    <a:pt x="32436" y="27416"/>
                  </a:lnTo>
                  <a:lnTo>
                    <a:pt x="54436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grpSp>
          <p:nvGrpSpPr>
            <p:cNvPr id="39" name="Graphic 14">
              <a:extLst>
                <a:ext uri="{FF2B5EF4-FFF2-40B4-BE49-F238E27FC236}">
                  <a16:creationId xmlns:a16="http://schemas.microsoft.com/office/drawing/2014/main" id="{EFA7B93E-DE11-0C42-9FDB-635B9BB922E3}"/>
                </a:ext>
              </a:extLst>
            </p:cNvPr>
            <p:cNvGrpSpPr/>
            <p:nvPr/>
          </p:nvGrpSpPr>
          <p:grpSpPr>
            <a:xfrm>
              <a:off x="351829" y="6057199"/>
              <a:ext cx="116205" cy="82246"/>
              <a:chOff x="351829" y="6057199"/>
              <a:chExt cx="116205" cy="82246"/>
            </a:xfrm>
            <a:solidFill>
              <a:srgbClr val="CFD4D9"/>
            </a:solidFill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870A2C9-2722-2D42-A794-AB0269D968C3}"/>
                  </a:ext>
                </a:extLst>
              </p:cNvPr>
              <p:cNvSpPr/>
              <p:nvPr/>
            </p:nvSpPr>
            <p:spPr>
              <a:xfrm>
                <a:off x="351829" y="6057199"/>
                <a:ext cx="54153" cy="82246"/>
              </a:xfrm>
              <a:custGeom>
                <a:avLst/>
                <a:gdLst>
                  <a:gd name="connsiteX0" fmla="*/ 9308 w 54153"/>
                  <a:gd name="connsiteY0" fmla="*/ 34764 h 82246"/>
                  <a:gd name="connsiteX1" fmla="*/ 14667 w 54153"/>
                  <a:gd name="connsiteY1" fmla="*/ 46917 h 82246"/>
                  <a:gd name="connsiteX2" fmla="*/ 27359 w 54153"/>
                  <a:gd name="connsiteY2" fmla="*/ 51439 h 82246"/>
                  <a:gd name="connsiteX3" fmla="*/ 39769 w 54153"/>
                  <a:gd name="connsiteY3" fmla="*/ 45504 h 82246"/>
                  <a:gd name="connsiteX4" fmla="*/ 44282 w 54153"/>
                  <a:gd name="connsiteY4" fmla="*/ 29677 h 82246"/>
                  <a:gd name="connsiteX5" fmla="*/ 39769 w 54153"/>
                  <a:gd name="connsiteY5" fmla="*/ 14414 h 82246"/>
                  <a:gd name="connsiteX6" fmla="*/ 27077 w 54153"/>
                  <a:gd name="connsiteY6" fmla="*/ 8479 h 82246"/>
                  <a:gd name="connsiteX7" fmla="*/ 20590 w 54153"/>
                  <a:gd name="connsiteY7" fmla="*/ 9610 h 82246"/>
                  <a:gd name="connsiteX8" fmla="*/ 14949 w 54153"/>
                  <a:gd name="connsiteY8" fmla="*/ 13284 h 82246"/>
                  <a:gd name="connsiteX9" fmla="*/ 11000 w 54153"/>
                  <a:gd name="connsiteY9" fmla="*/ 19219 h 82246"/>
                  <a:gd name="connsiteX10" fmla="*/ 9590 w 54153"/>
                  <a:gd name="connsiteY10" fmla="*/ 27416 h 82246"/>
                  <a:gd name="connsiteX11" fmla="*/ 9590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308" y="34764"/>
                    </a:moveTo>
                    <a:cubicBezTo>
                      <a:pt x="9308" y="40134"/>
                      <a:pt x="11000" y="44091"/>
                      <a:pt x="14667" y="46917"/>
                    </a:cubicBezTo>
                    <a:cubicBezTo>
                      <a:pt x="18333" y="49744"/>
                      <a:pt x="22564" y="51439"/>
                      <a:pt x="27359" y="51439"/>
                    </a:cubicBezTo>
                    <a:cubicBezTo>
                      <a:pt x="32718" y="51439"/>
                      <a:pt x="36667" y="49461"/>
                      <a:pt x="39769" y="45504"/>
                    </a:cubicBezTo>
                    <a:cubicBezTo>
                      <a:pt x="42872" y="41547"/>
                      <a:pt x="44282" y="36460"/>
                      <a:pt x="44282" y="29677"/>
                    </a:cubicBezTo>
                    <a:cubicBezTo>
                      <a:pt x="44282" y="23459"/>
                      <a:pt x="42872" y="18371"/>
                      <a:pt x="39769" y="14414"/>
                    </a:cubicBezTo>
                    <a:cubicBezTo>
                      <a:pt x="36667" y="10457"/>
                      <a:pt x="32436" y="8479"/>
                      <a:pt x="27077" y="8479"/>
                    </a:cubicBezTo>
                    <a:cubicBezTo>
                      <a:pt x="24821" y="8479"/>
                      <a:pt x="22564" y="8762"/>
                      <a:pt x="20590" y="9610"/>
                    </a:cubicBezTo>
                    <a:cubicBezTo>
                      <a:pt x="18615" y="10457"/>
                      <a:pt x="16641" y="11588"/>
                      <a:pt x="14949" y="13284"/>
                    </a:cubicBezTo>
                    <a:cubicBezTo>
                      <a:pt x="13256" y="14980"/>
                      <a:pt x="11846" y="16958"/>
                      <a:pt x="11000" y="19219"/>
                    </a:cubicBezTo>
                    <a:cubicBezTo>
                      <a:pt x="9872" y="21763"/>
                      <a:pt x="9590" y="24307"/>
                      <a:pt x="9590" y="27416"/>
                    </a:cubicBezTo>
                    <a:lnTo>
                      <a:pt x="9590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189C74-7479-0C4B-8B0E-4F62FF8E26F5}"/>
                  </a:ext>
                </a:extLst>
              </p:cNvPr>
              <p:cNvSpPr/>
              <p:nvPr/>
            </p:nvSpPr>
            <p:spPr>
              <a:xfrm>
                <a:off x="416701" y="6057764"/>
                <a:ext cx="51333" cy="59635"/>
              </a:xfrm>
              <a:custGeom>
                <a:avLst/>
                <a:gdLst>
                  <a:gd name="connsiteX0" fmla="*/ 26513 w 51333"/>
                  <a:gd name="connsiteY0" fmla="*/ 7914 h 59635"/>
                  <a:gd name="connsiteX1" fmla="*/ 15513 w 51333"/>
                  <a:gd name="connsiteY1" fmla="*/ 12153 h 59635"/>
                  <a:gd name="connsiteX2" fmla="*/ 9872 w 51333"/>
                  <a:gd name="connsiteY2" fmla="*/ 23176 h 59635"/>
                  <a:gd name="connsiteX3" fmla="*/ 42026 w 51333"/>
                  <a:gd name="connsiteY3" fmla="*/ 23176 h 59635"/>
                  <a:gd name="connsiteX4" fmla="*/ 38077 w 51333"/>
                  <a:gd name="connsiteY4" fmla="*/ 12153 h 59635"/>
                  <a:gd name="connsiteX5" fmla="*/ 26513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9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513" y="7914"/>
                    </a:moveTo>
                    <a:cubicBezTo>
                      <a:pt x="22000" y="7914"/>
                      <a:pt x="18333" y="9327"/>
                      <a:pt x="15513" y="12153"/>
                    </a:cubicBezTo>
                    <a:cubicBezTo>
                      <a:pt x="12410" y="14980"/>
                      <a:pt x="10718" y="18654"/>
                      <a:pt x="9872" y="23176"/>
                    </a:cubicBezTo>
                    <a:lnTo>
                      <a:pt x="42026" y="23176"/>
                    </a:lnTo>
                    <a:cubicBezTo>
                      <a:pt x="41744" y="18654"/>
                      <a:pt x="40333" y="14980"/>
                      <a:pt x="38077" y="12153"/>
                    </a:cubicBezTo>
                    <a:cubicBezTo>
                      <a:pt x="35256" y="9327"/>
                      <a:pt x="31590" y="7914"/>
                      <a:pt x="26513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9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E55384D-3B34-9946-8EF3-4606A317DEE6}"/>
                </a:ext>
              </a:extLst>
            </p:cNvPr>
            <p:cNvSpPr/>
            <p:nvPr/>
          </p:nvSpPr>
          <p:spPr>
            <a:xfrm>
              <a:off x="482137" y="6058612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308 w 75307"/>
                <a:gd name="connsiteY4" fmla="*/ 0 h 57374"/>
                <a:gd name="connsiteX5" fmla="*/ 9308 w 75307"/>
                <a:gd name="connsiteY5" fmla="*/ 48613 h 57374"/>
                <a:gd name="connsiteX6" fmla="*/ 32718 w 75307"/>
                <a:gd name="connsiteY6" fmla="*/ 48613 h 57374"/>
                <a:gd name="connsiteX7" fmla="*/ 32718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308" y="0"/>
                  </a:lnTo>
                  <a:lnTo>
                    <a:pt x="9308" y="48613"/>
                  </a:lnTo>
                  <a:lnTo>
                    <a:pt x="32718" y="48613"/>
                  </a:lnTo>
                  <a:lnTo>
                    <a:pt x="32718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FFB921AC-9713-554E-8CF1-4B3D02CE14F8}"/>
                </a:ext>
              </a:extLst>
            </p:cNvPr>
            <p:cNvSpPr/>
            <p:nvPr/>
          </p:nvSpPr>
          <p:spPr>
            <a:xfrm>
              <a:off x="571547" y="6057764"/>
              <a:ext cx="51333" cy="59635"/>
            </a:xfrm>
            <a:custGeom>
              <a:avLst/>
              <a:gdLst>
                <a:gd name="connsiteX0" fmla="*/ 26513 w 51333"/>
                <a:gd name="connsiteY0" fmla="*/ 7914 h 59635"/>
                <a:gd name="connsiteX1" fmla="*/ 15513 w 51333"/>
                <a:gd name="connsiteY1" fmla="*/ 12153 h 59635"/>
                <a:gd name="connsiteX2" fmla="*/ 9872 w 51333"/>
                <a:gd name="connsiteY2" fmla="*/ 23176 h 59635"/>
                <a:gd name="connsiteX3" fmla="*/ 41744 w 51333"/>
                <a:gd name="connsiteY3" fmla="*/ 23176 h 59635"/>
                <a:gd name="connsiteX4" fmla="*/ 37795 w 51333"/>
                <a:gd name="connsiteY4" fmla="*/ 12153 h 59635"/>
                <a:gd name="connsiteX5" fmla="*/ 26513 w 51333"/>
                <a:gd name="connsiteY5" fmla="*/ 7914 h 59635"/>
                <a:gd name="connsiteX6" fmla="*/ 51333 w 51333"/>
                <a:gd name="connsiteY6" fmla="*/ 31372 h 59635"/>
                <a:gd name="connsiteX7" fmla="*/ 9590 w 51333"/>
                <a:gd name="connsiteY7" fmla="*/ 31372 h 59635"/>
                <a:gd name="connsiteX8" fmla="*/ 14949 w 51333"/>
                <a:gd name="connsiteY8" fmla="*/ 46069 h 59635"/>
                <a:gd name="connsiteX9" fmla="*/ 27077 w 51333"/>
                <a:gd name="connsiteY9" fmla="*/ 51157 h 59635"/>
                <a:gd name="connsiteX10" fmla="*/ 37513 w 51333"/>
                <a:gd name="connsiteY10" fmla="*/ 48048 h 59635"/>
                <a:gd name="connsiteX11" fmla="*/ 42308 w 51333"/>
                <a:gd name="connsiteY11" fmla="*/ 40699 h 59635"/>
                <a:gd name="connsiteX12" fmla="*/ 51333 w 51333"/>
                <a:gd name="connsiteY12" fmla="*/ 42395 h 59635"/>
                <a:gd name="connsiteX13" fmla="*/ 42872 w 51333"/>
                <a:gd name="connsiteY13" fmla="*/ 55114 h 59635"/>
                <a:gd name="connsiteX14" fmla="*/ 26795 w 51333"/>
                <a:gd name="connsiteY14" fmla="*/ 59636 h 59635"/>
                <a:gd name="connsiteX15" fmla="*/ 7333 w 51333"/>
                <a:gd name="connsiteY15" fmla="*/ 51722 h 59635"/>
                <a:gd name="connsiteX16" fmla="*/ 0 w 51333"/>
                <a:gd name="connsiteY16" fmla="*/ 29677 h 59635"/>
                <a:gd name="connsiteX17" fmla="*/ 1974 w 51333"/>
                <a:gd name="connsiteY17" fmla="*/ 16958 h 59635"/>
                <a:gd name="connsiteX18" fmla="*/ 7615 w 51333"/>
                <a:gd name="connsiteY18" fmla="*/ 7631 h 59635"/>
                <a:gd name="connsiteX19" fmla="*/ 16077 w 51333"/>
                <a:gd name="connsiteY19" fmla="*/ 1978 h 59635"/>
                <a:gd name="connsiteX20" fmla="*/ 26513 w 51333"/>
                <a:gd name="connsiteY20" fmla="*/ 0 h 59635"/>
                <a:gd name="connsiteX21" fmla="*/ 44564 w 51333"/>
                <a:gd name="connsiteY21" fmla="*/ 7349 h 59635"/>
                <a:gd name="connsiteX22" fmla="*/ 51333 w 51333"/>
                <a:gd name="connsiteY22" fmla="*/ 27698 h 59635"/>
                <a:gd name="connsiteX23" fmla="*/ 51333 w 51333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333" h="59635">
                  <a:moveTo>
                    <a:pt x="26513" y="7914"/>
                  </a:moveTo>
                  <a:cubicBezTo>
                    <a:pt x="22000" y="7914"/>
                    <a:pt x="18333" y="9327"/>
                    <a:pt x="15513" y="12153"/>
                  </a:cubicBezTo>
                  <a:cubicBezTo>
                    <a:pt x="12410" y="14980"/>
                    <a:pt x="10718" y="18654"/>
                    <a:pt x="9872" y="23176"/>
                  </a:cubicBezTo>
                  <a:lnTo>
                    <a:pt x="41744" y="23176"/>
                  </a:lnTo>
                  <a:cubicBezTo>
                    <a:pt x="41462" y="18654"/>
                    <a:pt x="40051" y="14980"/>
                    <a:pt x="37795" y="12153"/>
                  </a:cubicBezTo>
                  <a:cubicBezTo>
                    <a:pt x="35256" y="9327"/>
                    <a:pt x="31590" y="7914"/>
                    <a:pt x="26513" y="7914"/>
                  </a:cubicBezTo>
                  <a:moveTo>
                    <a:pt x="51333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9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6EE2926A-3DFB-D54D-AD92-032FA5608BFB}"/>
                </a:ext>
              </a:extLst>
            </p:cNvPr>
            <p:cNvSpPr/>
            <p:nvPr/>
          </p:nvSpPr>
          <p:spPr>
            <a:xfrm>
              <a:off x="636983" y="6058612"/>
              <a:ext cx="49076" cy="57374"/>
            </a:xfrm>
            <a:custGeom>
              <a:avLst/>
              <a:gdLst>
                <a:gd name="connsiteX0" fmla="*/ 0 w 49076"/>
                <a:gd name="connsiteY0" fmla="*/ 57375 h 57374"/>
                <a:gd name="connsiteX1" fmla="*/ 0 w 49076"/>
                <a:gd name="connsiteY1" fmla="*/ 0 h 57374"/>
                <a:gd name="connsiteX2" fmla="*/ 9308 w 49076"/>
                <a:gd name="connsiteY2" fmla="*/ 0 h 57374"/>
                <a:gd name="connsiteX3" fmla="*/ 9308 w 49076"/>
                <a:gd name="connsiteY3" fmla="*/ 23459 h 57374"/>
                <a:gd name="connsiteX4" fmla="*/ 39769 w 49076"/>
                <a:gd name="connsiteY4" fmla="*/ 23459 h 57374"/>
                <a:gd name="connsiteX5" fmla="*/ 39769 w 49076"/>
                <a:gd name="connsiteY5" fmla="*/ 0 h 57374"/>
                <a:gd name="connsiteX6" fmla="*/ 49077 w 49076"/>
                <a:gd name="connsiteY6" fmla="*/ 0 h 57374"/>
                <a:gd name="connsiteX7" fmla="*/ 49077 w 49076"/>
                <a:gd name="connsiteY7" fmla="*/ 57375 h 57374"/>
                <a:gd name="connsiteX8" fmla="*/ 39769 w 49076"/>
                <a:gd name="connsiteY8" fmla="*/ 57375 h 57374"/>
                <a:gd name="connsiteX9" fmla="*/ 39769 w 49076"/>
                <a:gd name="connsiteY9" fmla="*/ 32503 h 57374"/>
                <a:gd name="connsiteX10" fmla="*/ 9308 w 49076"/>
                <a:gd name="connsiteY10" fmla="*/ 32503 h 57374"/>
                <a:gd name="connsiteX11" fmla="*/ 9308 w 49076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076" h="57374">
                  <a:moveTo>
                    <a:pt x="0" y="57375"/>
                  </a:moveTo>
                  <a:lnTo>
                    <a:pt x="0" y="0"/>
                  </a:lnTo>
                  <a:lnTo>
                    <a:pt x="9308" y="0"/>
                  </a:lnTo>
                  <a:lnTo>
                    <a:pt x="9308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077" y="0"/>
                  </a:lnTo>
                  <a:lnTo>
                    <a:pt x="49077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308" y="32503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D4A249C8-809F-A44B-A673-3F0FCD684A54}"/>
                </a:ext>
              </a:extLst>
            </p:cNvPr>
            <p:cNvSpPr/>
            <p:nvPr/>
          </p:nvSpPr>
          <p:spPr>
            <a:xfrm>
              <a:off x="704111" y="6058612"/>
              <a:ext cx="47948" cy="57374"/>
            </a:xfrm>
            <a:custGeom>
              <a:avLst/>
              <a:gdLst>
                <a:gd name="connsiteX0" fmla="*/ 10154 w 47948"/>
                <a:gd name="connsiteY0" fmla="*/ 57375 h 57374"/>
                <a:gd name="connsiteX1" fmla="*/ 0 w 47948"/>
                <a:gd name="connsiteY1" fmla="*/ 57375 h 57374"/>
                <a:gd name="connsiteX2" fmla="*/ 0 w 47948"/>
                <a:gd name="connsiteY2" fmla="*/ 0 h 57374"/>
                <a:gd name="connsiteX3" fmla="*/ 9026 w 47948"/>
                <a:gd name="connsiteY3" fmla="*/ 0 h 57374"/>
                <a:gd name="connsiteX4" fmla="*/ 9026 w 47948"/>
                <a:gd name="connsiteY4" fmla="*/ 44939 h 57374"/>
                <a:gd name="connsiteX5" fmla="*/ 37513 w 47948"/>
                <a:gd name="connsiteY5" fmla="*/ 0 h 57374"/>
                <a:gd name="connsiteX6" fmla="*/ 47949 w 47948"/>
                <a:gd name="connsiteY6" fmla="*/ 0 h 57374"/>
                <a:gd name="connsiteX7" fmla="*/ 47949 w 47948"/>
                <a:gd name="connsiteY7" fmla="*/ 57375 h 57374"/>
                <a:gd name="connsiteX8" fmla="*/ 38923 w 47948"/>
                <a:gd name="connsiteY8" fmla="*/ 57375 h 57374"/>
                <a:gd name="connsiteX9" fmla="*/ 38923 w 47948"/>
                <a:gd name="connsiteY9" fmla="*/ 12153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48" h="57374">
                  <a:moveTo>
                    <a:pt x="10154" y="57375"/>
                  </a:moveTo>
                  <a:lnTo>
                    <a:pt x="0" y="57375"/>
                  </a:lnTo>
                  <a:lnTo>
                    <a:pt x="0" y="0"/>
                  </a:lnTo>
                  <a:lnTo>
                    <a:pt x="9026" y="0"/>
                  </a:lnTo>
                  <a:lnTo>
                    <a:pt x="9026" y="44939"/>
                  </a:lnTo>
                  <a:lnTo>
                    <a:pt x="37513" y="0"/>
                  </a:lnTo>
                  <a:lnTo>
                    <a:pt x="47949" y="0"/>
                  </a:lnTo>
                  <a:lnTo>
                    <a:pt x="47949" y="57375"/>
                  </a:lnTo>
                  <a:lnTo>
                    <a:pt x="38923" y="57375"/>
                  </a:lnTo>
                  <a:lnTo>
                    <a:pt x="38923" y="12153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D745E468-FFD0-CF42-B9A0-224DF613E7E0}"/>
                </a:ext>
              </a:extLst>
            </p:cNvPr>
            <p:cNvSpPr/>
            <p:nvPr/>
          </p:nvSpPr>
          <p:spPr>
            <a:xfrm>
              <a:off x="770111" y="6036849"/>
              <a:ext cx="48230" cy="79137"/>
            </a:xfrm>
            <a:custGeom>
              <a:avLst/>
              <a:gdLst>
                <a:gd name="connsiteX0" fmla="*/ 24256 w 48230"/>
                <a:gd name="connsiteY0" fmla="*/ 15545 h 79137"/>
                <a:gd name="connsiteX1" fmla="*/ 11282 w 48230"/>
                <a:gd name="connsiteY1" fmla="*/ 11305 h 79137"/>
                <a:gd name="connsiteX2" fmla="*/ 7051 w 48230"/>
                <a:gd name="connsiteY2" fmla="*/ 0 h 79137"/>
                <a:gd name="connsiteX3" fmla="*/ 14949 w 48230"/>
                <a:gd name="connsiteY3" fmla="*/ 0 h 79137"/>
                <a:gd name="connsiteX4" fmla="*/ 17487 w 48230"/>
                <a:gd name="connsiteY4" fmla="*/ 6218 h 79137"/>
                <a:gd name="connsiteX5" fmla="*/ 23974 w 48230"/>
                <a:gd name="connsiteY5" fmla="*/ 8479 h 79137"/>
                <a:gd name="connsiteX6" fmla="*/ 30462 w 48230"/>
                <a:gd name="connsiteY6" fmla="*/ 6218 h 79137"/>
                <a:gd name="connsiteX7" fmla="*/ 33000 w 48230"/>
                <a:gd name="connsiteY7" fmla="*/ 0 h 79137"/>
                <a:gd name="connsiteX8" fmla="*/ 40897 w 48230"/>
                <a:gd name="connsiteY8" fmla="*/ 0 h 79137"/>
                <a:gd name="connsiteX9" fmla="*/ 36667 w 48230"/>
                <a:gd name="connsiteY9" fmla="*/ 11305 h 79137"/>
                <a:gd name="connsiteX10" fmla="*/ 24256 w 48230"/>
                <a:gd name="connsiteY10" fmla="*/ 15545 h 79137"/>
                <a:gd name="connsiteX11" fmla="*/ 10154 w 48230"/>
                <a:gd name="connsiteY11" fmla="*/ 79138 h 79137"/>
                <a:gd name="connsiteX12" fmla="*/ 0 w 48230"/>
                <a:gd name="connsiteY12" fmla="*/ 79138 h 79137"/>
                <a:gd name="connsiteX13" fmla="*/ 0 w 48230"/>
                <a:gd name="connsiteY13" fmla="*/ 21763 h 79137"/>
                <a:gd name="connsiteX14" fmla="*/ 9308 w 48230"/>
                <a:gd name="connsiteY14" fmla="*/ 21763 h 79137"/>
                <a:gd name="connsiteX15" fmla="*/ 9308 w 48230"/>
                <a:gd name="connsiteY15" fmla="*/ 66702 h 79137"/>
                <a:gd name="connsiteX16" fmla="*/ 37795 w 48230"/>
                <a:gd name="connsiteY16" fmla="*/ 21763 h 79137"/>
                <a:gd name="connsiteX17" fmla="*/ 48231 w 48230"/>
                <a:gd name="connsiteY17" fmla="*/ 21763 h 79137"/>
                <a:gd name="connsiteX18" fmla="*/ 48231 w 48230"/>
                <a:gd name="connsiteY18" fmla="*/ 79138 h 79137"/>
                <a:gd name="connsiteX19" fmla="*/ 38923 w 48230"/>
                <a:gd name="connsiteY19" fmla="*/ 79138 h 79137"/>
                <a:gd name="connsiteX20" fmla="*/ 38923 w 48230"/>
                <a:gd name="connsiteY20" fmla="*/ 33916 h 79137"/>
                <a:gd name="connsiteX21" fmla="*/ 10154 w 48230"/>
                <a:gd name="connsiteY21" fmla="*/ 79138 h 7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230" h="79137">
                  <a:moveTo>
                    <a:pt x="24256" y="15545"/>
                  </a:moveTo>
                  <a:cubicBezTo>
                    <a:pt x="18333" y="15545"/>
                    <a:pt x="14103" y="14132"/>
                    <a:pt x="11282" y="11305"/>
                  </a:cubicBezTo>
                  <a:cubicBezTo>
                    <a:pt x="8462" y="8479"/>
                    <a:pt x="7051" y="4805"/>
                    <a:pt x="7051" y="0"/>
                  </a:cubicBezTo>
                  <a:lnTo>
                    <a:pt x="14949" y="0"/>
                  </a:lnTo>
                  <a:cubicBezTo>
                    <a:pt x="15231" y="2544"/>
                    <a:pt x="16077" y="4805"/>
                    <a:pt x="17487" y="6218"/>
                  </a:cubicBezTo>
                  <a:cubicBezTo>
                    <a:pt x="18897" y="7631"/>
                    <a:pt x="21154" y="8479"/>
                    <a:pt x="23974" y="8479"/>
                  </a:cubicBezTo>
                  <a:cubicBezTo>
                    <a:pt x="26795" y="8479"/>
                    <a:pt x="29051" y="7631"/>
                    <a:pt x="30462" y="6218"/>
                  </a:cubicBezTo>
                  <a:cubicBezTo>
                    <a:pt x="31872" y="4805"/>
                    <a:pt x="32718" y="2544"/>
                    <a:pt x="33000" y="0"/>
                  </a:cubicBezTo>
                  <a:lnTo>
                    <a:pt x="40897" y="0"/>
                  </a:lnTo>
                  <a:cubicBezTo>
                    <a:pt x="40615" y="4522"/>
                    <a:pt x="39205" y="8196"/>
                    <a:pt x="36667" y="11305"/>
                  </a:cubicBezTo>
                  <a:cubicBezTo>
                    <a:pt x="34128" y="14132"/>
                    <a:pt x="29897" y="15545"/>
                    <a:pt x="24256" y="15545"/>
                  </a:cubicBezTo>
                  <a:moveTo>
                    <a:pt x="10154" y="79138"/>
                  </a:moveTo>
                  <a:lnTo>
                    <a:pt x="0" y="79138"/>
                  </a:lnTo>
                  <a:lnTo>
                    <a:pt x="0" y="21763"/>
                  </a:lnTo>
                  <a:lnTo>
                    <a:pt x="9308" y="21763"/>
                  </a:lnTo>
                  <a:lnTo>
                    <a:pt x="9308" y="66702"/>
                  </a:lnTo>
                  <a:lnTo>
                    <a:pt x="37795" y="21763"/>
                  </a:lnTo>
                  <a:lnTo>
                    <a:pt x="48231" y="21763"/>
                  </a:lnTo>
                  <a:lnTo>
                    <a:pt x="48231" y="79138"/>
                  </a:lnTo>
                  <a:lnTo>
                    <a:pt x="38923" y="79138"/>
                  </a:lnTo>
                  <a:lnTo>
                    <a:pt x="38923" y="33916"/>
                  </a:lnTo>
                  <a:lnTo>
                    <a:pt x="10154" y="79138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1FC246AC-160C-4340-9035-2C36C4A6F42B}"/>
                </a:ext>
              </a:extLst>
            </p:cNvPr>
            <p:cNvSpPr/>
            <p:nvPr/>
          </p:nvSpPr>
          <p:spPr>
            <a:xfrm>
              <a:off x="346188" y="5466493"/>
              <a:ext cx="483718" cy="255784"/>
            </a:xfrm>
            <a:custGeom>
              <a:avLst/>
              <a:gdLst>
                <a:gd name="connsiteX0" fmla="*/ 483718 w 483718"/>
                <a:gd name="connsiteY0" fmla="*/ 0 h 255784"/>
                <a:gd name="connsiteX1" fmla="*/ 0 w 483718"/>
                <a:gd name="connsiteY1" fmla="*/ 212541 h 255784"/>
                <a:gd name="connsiteX2" fmla="*/ 0 w 483718"/>
                <a:gd name="connsiteY2" fmla="*/ 255784 h 255784"/>
                <a:gd name="connsiteX3" fmla="*/ 483718 w 483718"/>
                <a:gd name="connsiteY3" fmla="*/ 43243 h 25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718" h="255784">
                  <a:moveTo>
                    <a:pt x="483718" y="0"/>
                  </a:moveTo>
                  <a:lnTo>
                    <a:pt x="0" y="212541"/>
                  </a:lnTo>
                  <a:lnTo>
                    <a:pt x="0" y="255784"/>
                  </a:lnTo>
                  <a:lnTo>
                    <a:pt x="483718" y="43243"/>
                  </a:lnTo>
                  <a:close/>
                </a:path>
              </a:pathLst>
            </a:custGeom>
            <a:solidFill>
              <a:srgbClr val="E22B26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</p:grpSp>
    </p:spTree>
    <p:extLst>
      <p:ext uri="{BB962C8B-B14F-4D97-AF65-F5344CB8AC3E}">
        <p14:creationId xmlns:p14="http://schemas.microsoft.com/office/powerpoint/2010/main" val="818766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F2470D-FE3A-D142-BD29-D6DCE3FC6B06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9D7150-06E9-6947-AA7E-D44BB26EF6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6083" y="1957400"/>
            <a:ext cx="1766274" cy="1500823"/>
          </a:xfrm>
          <a:prstGeom prst="rect">
            <a:avLst/>
          </a:prstGeom>
        </p:spPr>
        <p:txBody>
          <a:bodyPr lIns="36000" rIns="36000" anchor="b"/>
          <a:lstStyle>
            <a:lvl1pPr marL="0" indent="0">
              <a:buFontTx/>
              <a:buNone/>
              <a:defRPr sz="8898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1.</a:t>
            </a:r>
            <a:endParaRPr lang="x-non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2978" y="2427825"/>
            <a:ext cx="8213639" cy="2613024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5499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endParaRPr lang="x-none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D354AB68-1687-054E-852E-E8222B1E3C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121886E4-4545-DE4F-B871-DC9883391B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236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88A7F86-BC36-3241-91E5-D03882836D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31661" y="1187453"/>
            <a:ext cx="4428514" cy="493236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D176CE-8965-5349-9FBA-5A96377315FB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301B00CD-A1FA-E242-8C42-584DF7EACB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45546C9A-5E11-424E-858D-8C2913D9A7B7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4CD8EB8-EB60-2F4E-88CC-EAA88C251C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135078A-1860-4DEB-8A6E-86570DE26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5861" y="1179322"/>
            <a:ext cx="5328503" cy="863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Lead text slide</a:t>
            </a:r>
            <a:endParaRPr lang="x-none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7E0FC19-5795-421B-9053-CB1D799F78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15861" y="2210302"/>
            <a:ext cx="4428515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00A07B7-82F2-49B7-9068-0F21404A90A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15860" y="2850705"/>
            <a:ext cx="4421641" cy="13928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8428629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0547" y="1338785"/>
            <a:ext cx="711314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E234472-3A79-734B-9127-2E39BF1704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3420" y="1343163"/>
            <a:ext cx="781980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01</a:t>
            </a:r>
            <a:endParaRPr lang="x-none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8A3B24-DB1D-D348-9CC0-41A5E0834DF9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E4CB1BE9-50A2-7C4D-9CF7-3464B2DF4F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5FAF87A9-D7BE-BB43-9797-C43BB67B41B6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92BE3C1B-5529-D447-AB7F-DAD052520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10547" y="2342563"/>
            <a:ext cx="711314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C5D355C5-5EF1-264B-BB84-8EE513EF86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73420" y="2346941"/>
            <a:ext cx="781980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02</a:t>
            </a:r>
            <a:endParaRPr lang="x-none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3E908FB7-7107-9144-9347-A345944ECA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10547" y="3318840"/>
            <a:ext cx="711314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C22DB187-9EE2-FA49-9AB7-1C9430B1C1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73420" y="3323217"/>
            <a:ext cx="781980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03</a:t>
            </a:r>
            <a:endParaRPr lang="x-none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668AFE12-336C-8147-938D-A97B4AFA699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10547" y="4288241"/>
            <a:ext cx="711314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780448E5-AEF3-5C44-9DA9-9E7E006710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73420" y="4292619"/>
            <a:ext cx="781980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04</a:t>
            </a:r>
            <a:endParaRPr lang="x-none" dirty="0"/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05E0B9DD-EF5B-2140-9D97-C7B87DE0EE6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3385669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81763" y="2346850"/>
            <a:ext cx="2570571" cy="17933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E234472-3A79-734B-9127-2E39BF1704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303" y="1338791"/>
            <a:ext cx="1115547" cy="856725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5499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01</a:t>
            </a:r>
            <a:endParaRPr lang="x-none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E84E3E2-55B9-A64C-9522-E34E7A4168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8146" y="1323165"/>
            <a:ext cx="1115547" cy="872349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5499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03</a:t>
            </a:r>
            <a:endParaRPr lang="x-none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D22A95B7-1960-3C46-A3E2-A69CF73DA5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8558" y="2346852"/>
            <a:ext cx="2585156" cy="179334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CF245511-1FDC-9D4A-843B-BA998A6CF7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81893" y="2349669"/>
            <a:ext cx="2578282" cy="17905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A1A4C7-71E6-764B-9C70-8194D70344F3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C07EC68B-0BD4-B342-A3B0-C0D70F6032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134CABE2-6F52-6348-8C28-44587CA34A59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8D7DD4C2-07BC-9A4D-8A70-75B70037A3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31685" y="1343793"/>
            <a:ext cx="1115547" cy="85172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5499" b="0" i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02</a:t>
            </a:r>
            <a:endParaRPr lang="x-none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AD213586-4C43-3D44-8BBC-537D779ACB7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159AE10C-77F0-FC45-B9CD-F1DC292A74E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73489" y="4291535"/>
            <a:ext cx="2578846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800" kern="1200" dirty="0">
                <a:solidFill>
                  <a:srgbClr val="7F818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8800D21D-4820-DD46-BE4F-22711F8F51F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30586" y="4291535"/>
            <a:ext cx="2578846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800" kern="1200" dirty="0">
                <a:solidFill>
                  <a:srgbClr val="7F818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9EFFDA42-F94E-534A-842B-A47C3F5FE4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66664" y="4291535"/>
            <a:ext cx="2578846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800" kern="1200" dirty="0">
                <a:solidFill>
                  <a:srgbClr val="7F818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318191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2FD203-2C1F-4E4C-9734-9F16B1997A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52343" y="4289612"/>
            <a:ext cx="7307843" cy="516147"/>
          </a:xfrm>
          <a:prstGeom prst="rect">
            <a:avLst/>
          </a:prstGeom>
        </p:spPr>
        <p:txBody>
          <a:bodyPr lIns="180000" rIns="864000" anchor="t"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800" b="0" i="0" smtClean="0">
                <a:solidFill>
                  <a:srgbClr val="D0D5D9"/>
                </a:solidFill>
                <a:effectLst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ru-RU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ru-RU" dirty="0"/>
              <a:t> </a:t>
            </a:r>
            <a:endParaRPr lang="x-none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9DCB56B-BDDC-0847-BBF5-0FBB08D48C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7971" y="5349622"/>
            <a:ext cx="3670834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x-none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6500C01-2B19-2F42-91FE-7C84F669F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35769" y="5349622"/>
            <a:ext cx="457137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86D0E17-017B-CF40-9CCB-7F9B1B2516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52344" y="985810"/>
            <a:ext cx="8207832" cy="2339852"/>
          </a:xfrm>
          <a:prstGeom prst="rect">
            <a:avLst/>
          </a:prstGeom>
          <a:noFill/>
        </p:spPr>
        <p:txBody>
          <a:bodyPr lIns="180000" tIns="180000" rIns="864000" bIns="36000" anchor="b" anchorCtr="0">
            <a:noAutofit/>
          </a:bodyPr>
          <a:lstStyle>
            <a:lvl1pPr algn="l">
              <a:lnSpc>
                <a:spcPct val="100000"/>
              </a:lnSpc>
              <a:defRPr sz="4200" b="0" i="0" cap="none" spc="200" baseline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 slide header</a:t>
            </a:r>
            <a:r>
              <a:rPr lang="mr-IN" dirty="0"/>
              <a:t>…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Title slide header</a:t>
            </a:r>
            <a:r>
              <a:rPr lang="mr-IN" dirty="0"/>
              <a:t>…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Title slide header</a:t>
            </a:r>
            <a:r>
              <a:rPr lang="mr-IN" dirty="0"/>
              <a:t>…</a:t>
            </a:r>
            <a:endParaRPr lang="en-US" dirty="0"/>
          </a:p>
        </p:txBody>
      </p:sp>
      <p:grpSp>
        <p:nvGrpSpPr>
          <p:cNvPr id="8" name="Graphic 2">
            <a:extLst>
              <a:ext uri="{FF2B5EF4-FFF2-40B4-BE49-F238E27FC236}">
                <a16:creationId xmlns:a16="http://schemas.microsoft.com/office/drawing/2014/main" id="{9179D459-76A3-234B-BBDE-A62C80D7F483}"/>
              </a:ext>
            </a:extLst>
          </p:cNvPr>
          <p:cNvGrpSpPr/>
          <p:nvPr userDrawn="1"/>
        </p:nvGrpSpPr>
        <p:grpSpPr>
          <a:xfrm>
            <a:off x="360315" y="1351556"/>
            <a:ext cx="1694667" cy="1800672"/>
            <a:chOff x="4522787" y="1925637"/>
            <a:chExt cx="2472690" cy="262700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245156D-F4D5-764B-B8BC-D8FB794705CF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2759C32-66C4-F746-B268-4A60EC6F21C0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D30D49F-F7A4-D142-9453-95E50EA0436F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2B14A07C-F107-AD4B-84D8-19021835B6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06510" y="4687749"/>
            <a:ext cx="1799323" cy="154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3800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872" y="1331917"/>
            <a:ext cx="6372935" cy="3816349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5499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endParaRPr lang="x-none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88A7F86-BC36-3241-91E5-D03882836D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31661" y="1331915"/>
            <a:ext cx="4428514" cy="3816348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D176CE-8965-5349-9FBA-5A96377315FB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301B00CD-A1FA-E242-8C42-584DF7EACB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45546C9A-5E11-424E-858D-8C2913D9A7B7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4CD8EB8-EB60-2F4E-88CC-EAA88C251C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4222123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96799" y="838200"/>
            <a:ext cx="8963377" cy="853093"/>
          </a:xfrm>
          <a:prstGeom prst="rect">
            <a:avLst/>
          </a:prstGeom>
        </p:spPr>
        <p:txBody>
          <a:bodyPr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Text slide</a:t>
            </a:r>
            <a:endParaRPr lang="x-none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49E34B46-60CE-4E4E-83A8-E47657DF86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3B75BF-1C22-0043-80DE-27C41E8F0B09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BB229FDE-5838-2549-8A7F-C7DC26582F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16EFFABE-3A94-D544-889A-12AED59BDE29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482FBEA-12A2-144F-AE69-EF53820D4D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03672" y="2346852"/>
            <a:ext cx="1655535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F344EFF9-3336-EC46-A692-2A234BA5E9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0314" y="2344980"/>
            <a:ext cx="1692042" cy="17952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C9696876-5A37-BD4F-8C96-BD1111D4CEC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831672" y="2344980"/>
            <a:ext cx="1692042" cy="17952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735024CD-15EF-224E-BF88-02F411F77D7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60314" y="4284666"/>
            <a:ext cx="1692042" cy="17952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E868AB3A-F096-2540-AF41-F164BA18671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831672" y="4284666"/>
            <a:ext cx="1692042" cy="17952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C0F291-A0E6-7544-9EA2-4DFD4003C6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196800" y="3002795"/>
            <a:ext cx="1675498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x-none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x-none" dirty="0"/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8F6BBC3D-8D0B-C243-BF20-BC4FF5CAAB8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671934" y="2346852"/>
            <a:ext cx="1655535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D05AC4CC-BCEB-4846-8465-147A1EB1FD8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71936" y="3002795"/>
            <a:ext cx="1651755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x-none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x-none" dirty="0"/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9952AC09-3CFC-F148-A8F4-E73A5FE3969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03672" y="4291266"/>
            <a:ext cx="1655535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  <a:endParaRPr lang="en-US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C0161F4A-50C3-264C-A222-B046510BB7E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196800" y="4947209"/>
            <a:ext cx="1675498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x-none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x-none" dirty="0"/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27BA8302-402C-704C-A719-FDF6F840017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71934" y="4291266"/>
            <a:ext cx="1655535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  <a:endParaRPr lang="en-US" dirty="0"/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7E3FBDBA-8D47-A149-A13B-07DAA55A691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671936" y="4947209"/>
            <a:ext cx="1675498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x-none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x-none" dirty="0"/>
          </a:p>
        </p:txBody>
      </p:sp>
      <p:sp>
        <p:nvSpPr>
          <p:cNvPr id="44" name="Text Placeholder 13">
            <a:extLst>
              <a:ext uri="{FF2B5EF4-FFF2-40B4-BE49-F238E27FC236}">
                <a16:creationId xmlns:a16="http://schemas.microsoft.com/office/drawing/2014/main" id="{04F35FED-5463-7446-B94B-5C6AB0FDEAD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196799" y="3548002"/>
            <a:ext cx="1692042" cy="628028"/>
          </a:xfrm>
          <a:prstGeom prst="rect">
            <a:avLst/>
          </a:prstGeom>
        </p:spPr>
        <p:txBody>
          <a:bodyPr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LIST TEXT SLIDE</a:t>
            </a:r>
          </a:p>
          <a:p>
            <a:pPr lvl="0"/>
            <a:r>
              <a:rPr lang="en-GB" dirty="0"/>
              <a:t>LIST TEXT SLIDE</a:t>
            </a:r>
          </a:p>
          <a:p>
            <a:pPr lvl="0"/>
            <a:r>
              <a:rPr lang="en-GB" dirty="0"/>
              <a:t>LIST TEXT SLIDE</a:t>
            </a:r>
          </a:p>
        </p:txBody>
      </p:sp>
      <p:sp>
        <p:nvSpPr>
          <p:cNvPr id="45" name="Text Placeholder 13">
            <a:extLst>
              <a:ext uri="{FF2B5EF4-FFF2-40B4-BE49-F238E27FC236}">
                <a16:creationId xmlns:a16="http://schemas.microsoft.com/office/drawing/2014/main" id="{1CD1BB7F-5F50-EA43-B9AC-61FA6101C76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196799" y="5476815"/>
            <a:ext cx="1692042" cy="628028"/>
          </a:xfrm>
          <a:prstGeom prst="rect">
            <a:avLst/>
          </a:prstGeom>
        </p:spPr>
        <p:txBody>
          <a:bodyPr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LIST TEXT SLIDE</a:t>
            </a:r>
          </a:p>
          <a:p>
            <a:pPr lvl="0"/>
            <a:r>
              <a:rPr lang="en-GB" dirty="0"/>
              <a:t>LIST TEXT SLIDE</a:t>
            </a:r>
          </a:p>
          <a:p>
            <a:pPr lvl="0"/>
            <a:r>
              <a:rPr lang="en-GB" dirty="0"/>
              <a:t>LIST TEXT SLIDE</a:t>
            </a:r>
          </a:p>
        </p:txBody>
      </p:sp>
      <p:sp>
        <p:nvSpPr>
          <p:cNvPr id="46" name="Text Placeholder 13">
            <a:extLst>
              <a:ext uri="{FF2B5EF4-FFF2-40B4-BE49-F238E27FC236}">
                <a16:creationId xmlns:a16="http://schemas.microsoft.com/office/drawing/2014/main" id="{359F3C84-0FE3-3243-8295-FAACAC9CF38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668158" y="3548002"/>
            <a:ext cx="1692042" cy="628028"/>
          </a:xfrm>
          <a:prstGeom prst="rect">
            <a:avLst/>
          </a:prstGeom>
        </p:spPr>
        <p:txBody>
          <a:bodyPr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LIST TEXT SLIDE</a:t>
            </a:r>
          </a:p>
          <a:p>
            <a:pPr lvl="0"/>
            <a:r>
              <a:rPr lang="en-GB" dirty="0"/>
              <a:t>LIST TEXT SLIDE</a:t>
            </a:r>
          </a:p>
          <a:p>
            <a:pPr lvl="0"/>
            <a:r>
              <a:rPr lang="en-GB" dirty="0"/>
              <a:t>LIST TEXT SLIDE</a:t>
            </a:r>
          </a:p>
        </p:txBody>
      </p:sp>
      <p:sp>
        <p:nvSpPr>
          <p:cNvPr id="47" name="Text Placeholder 13">
            <a:extLst>
              <a:ext uri="{FF2B5EF4-FFF2-40B4-BE49-F238E27FC236}">
                <a16:creationId xmlns:a16="http://schemas.microsoft.com/office/drawing/2014/main" id="{27591116-0285-B04A-85C5-54F43CE8EB6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668158" y="5476815"/>
            <a:ext cx="1692042" cy="628028"/>
          </a:xfrm>
          <a:prstGeom prst="rect">
            <a:avLst/>
          </a:prstGeom>
        </p:spPr>
        <p:txBody>
          <a:bodyPr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LIST TEXT SLIDE</a:t>
            </a:r>
          </a:p>
          <a:p>
            <a:pPr lvl="0"/>
            <a:r>
              <a:rPr lang="en-GB" dirty="0"/>
              <a:t>LIST TEXT SLIDE</a:t>
            </a:r>
          </a:p>
          <a:p>
            <a:pPr lvl="0"/>
            <a:r>
              <a:rPr lang="en-GB" dirty="0"/>
              <a:t>LIST TEXT SLIDE</a:t>
            </a:r>
          </a:p>
        </p:txBody>
      </p:sp>
    </p:spTree>
    <p:extLst>
      <p:ext uri="{BB962C8B-B14F-4D97-AF65-F5344CB8AC3E}">
        <p14:creationId xmlns:p14="http://schemas.microsoft.com/office/powerpoint/2010/main" val="241334923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315" y="1345664"/>
            <a:ext cx="5328503" cy="863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Lead text slide</a:t>
            </a:r>
            <a:endParaRPr lang="x-none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98AB53B-2108-4743-AC4F-B1874EB3FB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314" y="2339978"/>
            <a:ext cx="4428515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DE9EE9-182D-4E45-8D06-E69B6D119999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E9F005A9-80EA-F448-B480-B42CA8E154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E54E0486-F9F5-7A4B-8D77-90BF9D5CC619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5522A4A-85D5-7D4F-B104-DC1E4CB76B5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0315" y="4879310"/>
            <a:ext cx="4428515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20D27B0A-492E-FE46-BD33-E5439E4414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68147" y="1345666"/>
            <a:ext cx="2582115" cy="182298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62E12031-D7D1-794A-833C-26A9FD16281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581894" y="3325720"/>
            <a:ext cx="2582115" cy="182298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74057F-E124-9547-ABAD-B42AA5B7B37B}"/>
              </a:ext>
            </a:extLst>
          </p:cNvPr>
          <p:cNvCxnSpPr>
            <a:cxnSpLocks/>
          </p:cNvCxnSpPr>
          <p:nvPr userDrawn="1"/>
        </p:nvCxnSpPr>
        <p:spPr>
          <a:xfrm>
            <a:off x="5831673" y="1324719"/>
            <a:ext cx="2592032" cy="0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B2AB1DB-971D-8747-BFAE-5CE0B3C7F392}"/>
              </a:ext>
            </a:extLst>
          </p:cNvPr>
          <p:cNvCxnSpPr>
            <a:cxnSpLocks/>
          </p:cNvCxnSpPr>
          <p:nvPr userDrawn="1"/>
        </p:nvCxnSpPr>
        <p:spPr>
          <a:xfrm>
            <a:off x="5831673" y="3318523"/>
            <a:ext cx="2592032" cy="0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7878CDD-7378-184E-8786-ED51770EBB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7189" y="3337307"/>
            <a:ext cx="4421641" cy="13928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/>
              <a:t>text</a:t>
            </a:r>
            <a:endParaRPr lang="x-none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B1C9016C-BCCA-B845-8CCF-7A68B5C3D4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A93F06D-AAA5-0840-883D-A275989DDA8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31673" y="3380479"/>
            <a:ext cx="2582115" cy="7597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1000" kern="1200" dirty="0">
                <a:solidFill>
                  <a:srgbClr val="7F818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7DFAF5D3-F8A2-0543-AD13-8CBE1B38E68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31673" y="1436065"/>
            <a:ext cx="2582115" cy="7597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1000" kern="1200" dirty="0">
                <a:solidFill>
                  <a:srgbClr val="7F818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524625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0952E2-095A-2E44-83CA-549CAE021D6A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55B4424F-E9A4-B64A-A121-FAF1DC93A5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D66A5C7E-634F-7E4E-A121-EAA66A298BFD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8DD911FC-486A-3949-80D0-AD9DA57ED5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313" y="839301"/>
            <a:ext cx="8963377" cy="7351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51" name="Text Placeholder 13">
            <a:extLst>
              <a:ext uri="{FF2B5EF4-FFF2-40B4-BE49-F238E27FC236}">
                <a16:creationId xmlns:a16="http://schemas.microsoft.com/office/drawing/2014/main" id="{14851BAA-B6AD-D245-823D-E08B4F2A8B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0792B98F-E053-9B41-A695-D88F2071F3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313" y="1847817"/>
            <a:ext cx="8963377" cy="507270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3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</p:spTree>
    <p:extLst>
      <p:ext uri="{BB962C8B-B14F-4D97-AF65-F5344CB8AC3E}">
        <p14:creationId xmlns:p14="http://schemas.microsoft.com/office/powerpoint/2010/main" val="41150598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0952E2-095A-2E44-83CA-549CAE021D6A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55B4424F-E9A4-B64A-A121-FAF1DC93A5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D66A5C7E-634F-7E4E-A121-EAA66A298BFD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8DD911FC-486A-3949-80D0-AD9DA57ED5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313" y="839301"/>
            <a:ext cx="8963377" cy="7351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51" name="Text Placeholder 13">
            <a:extLst>
              <a:ext uri="{FF2B5EF4-FFF2-40B4-BE49-F238E27FC236}">
                <a16:creationId xmlns:a16="http://schemas.microsoft.com/office/drawing/2014/main" id="{14851BAA-B6AD-D245-823D-E08B4F2A8B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0792B98F-E053-9B41-A695-D88F2071F3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313" y="1847817"/>
            <a:ext cx="8963377" cy="507270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3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414FC17C-EE67-427A-BCCE-6595C062BD8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9022" y="3538768"/>
            <a:ext cx="1196190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43" name="Picture Placeholder 5">
            <a:extLst>
              <a:ext uri="{FF2B5EF4-FFF2-40B4-BE49-F238E27FC236}">
                <a16:creationId xmlns:a16="http://schemas.microsoft.com/office/drawing/2014/main" id="{7A4C5788-B059-4401-A6E5-58A0778A4BB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9023" y="2530849"/>
            <a:ext cx="1190941" cy="780679"/>
          </a:xfrm>
          <a:prstGeom prst="rect">
            <a:avLst/>
          </a:prstGeom>
        </p:spPr>
        <p:txBody>
          <a:bodyPr anchor="ctr"/>
          <a:lstStyle>
            <a:lvl1pPr marL="11112" indent="-11112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14E37B97-5626-4167-A78A-AEA205D13E6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70111" y="3538768"/>
            <a:ext cx="1190941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10DF6ABE-4056-490E-A908-75AD6F46C7E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05493" y="3528124"/>
            <a:ext cx="1190943" cy="397149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B51BE689-1114-427A-91A7-87666F835BA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97873" y="3538768"/>
            <a:ext cx="1190943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50" name="Text Placeholder 8">
            <a:extLst>
              <a:ext uri="{FF2B5EF4-FFF2-40B4-BE49-F238E27FC236}">
                <a16:creationId xmlns:a16="http://schemas.microsoft.com/office/drawing/2014/main" id="{8ADF5591-B2D0-4FFF-8123-5FD0A42FBCF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87804" y="3499271"/>
            <a:ext cx="1190943" cy="437138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4EE1FBE3-4E08-4B15-860E-1A81AC26B0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66404" y="3499271"/>
            <a:ext cx="1196190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DDB89061-8286-4D40-9060-C62A90299AB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69839" y="4219609"/>
            <a:ext cx="1201463" cy="54601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5E2564FB-7579-43B7-B7E4-1D89E3EDB98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759997" y="4238854"/>
            <a:ext cx="1196190" cy="51934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6FBD4C3D-5E0D-4D7B-BE3D-43298673AEC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00279" y="4219607"/>
            <a:ext cx="1196192" cy="50727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255EBB18-B8E8-42F4-A218-5C0D652A4C8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504498" y="4219606"/>
            <a:ext cx="1196192" cy="55834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7ECBEBDD-D849-4424-A604-5CF19BE17AB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885972" y="4198645"/>
            <a:ext cx="1196242" cy="55834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6B78A329-23E7-47D6-BE91-C67E61F13BF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263190" y="4162347"/>
            <a:ext cx="1201514" cy="6133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64" name="Picture Placeholder 5">
            <a:extLst>
              <a:ext uri="{FF2B5EF4-FFF2-40B4-BE49-F238E27FC236}">
                <a16:creationId xmlns:a16="http://schemas.microsoft.com/office/drawing/2014/main" id="{448F330F-5E57-4F10-BE0D-005C7550A5E2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761403" y="2530849"/>
            <a:ext cx="1190941" cy="780679"/>
          </a:xfrm>
          <a:prstGeom prst="rect">
            <a:avLst/>
          </a:prstGeom>
        </p:spPr>
        <p:txBody>
          <a:bodyPr anchor="ctr"/>
          <a:lstStyle>
            <a:lvl1pPr marL="11112" indent="-11112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65" name="Picture Placeholder 5">
            <a:extLst>
              <a:ext uri="{FF2B5EF4-FFF2-40B4-BE49-F238E27FC236}">
                <a16:creationId xmlns:a16="http://schemas.microsoft.com/office/drawing/2014/main" id="{26601C3C-A958-47EB-ACED-62C38974B4D5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3096787" y="2530849"/>
            <a:ext cx="1190941" cy="780679"/>
          </a:xfrm>
          <a:prstGeom prst="rect">
            <a:avLst/>
          </a:prstGeom>
        </p:spPr>
        <p:txBody>
          <a:bodyPr anchor="ctr"/>
          <a:lstStyle>
            <a:lvl1pPr marL="11112" indent="-11112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66" name="Picture Placeholder 5">
            <a:extLst>
              <a:ext uri="{FF2B5EF4-FFF2-40B4-BE49-F238E27FC236}">
                <a16:creationId xmlns:a16="http://schemas.microsoft.com/office/drawing/2014/main" id="{476DD402-E7A5-44F8-BF50-CD328A20B95C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497877" y="2530849"/>
            <a:ext cx="1190941" cy="780679"/>
          </a:xfrm>
          <a:prstGeom prst="rect">
            <a:avLst/>
          </a:prstGeom>
        </p:spPr>
        <p:txBody>
          <a:bodyPr anchor="ctr"/>
          <a:lstStyle>
            <a:lvl1pPr marL="11112" indent="-11112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67" name="Picture Placeholder 5">
            <a:extLst>
              <a:ext uri="{FF2B5EF4-FFF2-40B4-BE49-F238E27FC236}">
                <a16:creationId xmlns:a16="http://schemas.microsoft.com/office/drawing/2014/main" id="{2CA34F8A-A858-4747-B953-2F80E6A92FC0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5887806" y="2530849"/>
            <a:ext cx="1190941" cy="780679"/>
          </a:xfrm>
          <a:prstGeom prst="rect">
            <a:avLst/>
          </a:prstGeom>
        </p:spPr>
        <p:txBody>
          <a:bodyPr anchor="ctr"/>
          <a:lstStyle>
            <a:lvl1pPr marL="11112" indent="-11112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68" name="Picture Placeholder 5">
            <a:extLst>
              <a:ext uri="{FF2B5EF4-FFF2-40B4-BE49-F238E27FC236}">
                <a16:creationId xmlns:a16="http://schemas.microsoft.com/office/drawing/2014/main" id="{81115C88-9725-4490-ABE8-ACA9ABB2F659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257697" y="2530849"/>
            <a:ext cx="1190941" cy="780679"/>
          </a:xfrm>
          <a:prstGeom prst="rect">
            <a:avLst/>
          </a:prstGeom>
        </p:spPr>
        <p:txBody>
          <a:bodyPr anchor="ctr"/>
          <a:lstStyle>
            <a:lvl1pPr marL="11112" indent="-11112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69" name="Text Placeholder 8">
            <a:extLst>
              <a:ext uri="{FF2B5EF4-FFF2-40B4-BE49-F238E27FC236}">
                <a16:creationId xmlns:a16="http://schemas.microsoft.com/office/drawing/2014/main" id="{BF47382C-176C-4EB1-925B-68FFE556EFA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655764" y="3507982"/>
            <a:ext cx="1196190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BAB3C24C-7A13-47C0-9E95-FA54FE99DB3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652550" y="4171056"/>
            <a:ext cx="1201514" cy="6133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71" name="Picture Placeholder 5">
            <a:extLst>
              <a:ext uri="{FF2B5EF4-FFF2-40B4-BE49-F238E27FC236}">
                <a16:creationId xmlns:a16="http://schemas.microsoft.com/office/drawing/2014/main" id="{C3012A80-21FE-410F-AB16-90A64B9025F5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647057" y="2539558"/>
            <a:ext cx="1190941" cy="780679"/>
          </a:xfrm>
          <a:prstGeom prst="rect">
            <a:avLst/>
          </a:prstGeom>
        </p:spPr>
        <p:txBody>
          <a:bodyPr anchor="ctr"/>
          <a:lstStyle>
            <a:lvl1pPr marL="11112" indent="-11112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79" name="Text Placeholder 8">
            <a:extLst>
              <a:ext uri="{FF2B5EF4-FFF2-40B4-BE49-F238E27FC236}">
                <a16:creationId xmlns:a16="http://schemas.microsoft.com/office/drawing/2014/main" id="{6EBBA9F7-2510-491F-8E48-FD6538AAF44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037710" y="3507982"/>
            <a:ext cx="1196190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8898EEF2-329C-48E0-88E2-BB523190610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0034496" y="4171056"/>
            <a:ext cx="1201514" cy="6133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81" name="Picture Placeholder 5">
            <a:extLst>
              <a:ext uri="{FF2B5EF4-FFF2-40B4-BE49-F238E27FC236}">
                <a16:creationId xmlns:a16="http://schemas.microsoft.com/office/drawing/2014/main" id="{F0DF8350-6D2B-4769-BA57-FDA8D612308D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10029003" y="2539558"/>
            <a:ext cx="1190941" cy="780679"/>
          </a:xfrm>
          <a:prstGeom prst="rect">
            <a:avLst/>
          </a:prstGeom>
        </p:spPr>
        <p:txBody>
          <a:bodyPr anchor="ctr"/>
          <a:lstStyle>
            <a:lvl1pPr marL="11112" indent="-11112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AEA9161-7DB1-4AA8-B234-955F7302AEAA}"/>
              </a:ext>
            </a:extLst>
          </p:cNvPr>
          <p:cNvGrpSpPr/>
          <p:nvPr userDrawn="1"/>
        </p:nvGrpSpPr>
        <p:grpSpPr>
          <a:xfrm>
            <a:off x="360314" y="2521317"/>
            <a:ext cx="9668686" cy="3450308"/>
            <a:chOff x="360362" y="2521317"/>
            <a:chExt cx="9670019" cy="2418459"/>
          </a:xfrm>
        </p:grpSpPr>
        <p:cxnSp>
          <p:nvCxnSpPr>
            <p:cNvPr id="72" name="Straight Connector 20">
              <a:extLst>
                <a:ext uri="{FF2B5EF4-FFF2-40B4-BE49-F238E27FC236}">
                  <a16:creationId xmlns:a16="http://schemas.microsoft.com/office/drawing/2014/main" id="{A087AE9A-0AEF-42F8-A568-6F94B18E1AD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60362" y="2521317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20">
              <a:extLst>
                <a:ext uri="{FF2B5EF4-FFF2-40B4-BE49-F238E27FC236}">
                  <a16:creationId xmlns:a16="http://schemas.microsoft.com/office/drawing/2014/main" id="{47E48892-43A1-459F-AA39-847A7692F0F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751528" y="2539555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20">
              <a:extLst>
                <a:ext uri="{FF2B5EF4-FFF2-40B4-BE49-F238E27FC236}">
                  <a16:creationId xmlns:a16="http://schemas.microsoft.com/office/drawing/2014/main" id="{AE7976CD-CFA6-461E-873B-FF49D06119C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097211" y="2530846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0">
              <a:extLst>
                <a:ext uri="{FF2B5EF4-FFF2-40B4-BE49-F238E27FC236}">
                  <a16:creationId xmlns:a16="http://schemas.microsoft.com/office/drawing/2014/main" id="{53668770-D3D8-482F-8F07-EAB552CE01A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497450" y="2521317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20">
              <a:extLst>
                <a:ext uri="{FF2B5EF4-FFF2-40B4-BE49-F238E27FC236}">
                  <a16:creationId xmlns:a16="http://schemas.microsoft.com/office/drawing/2014/main" id="{52AEC368-A332-4016-9523-FA9EAD0CA9F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878072" y="2521317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0">
              <a:extLst>
                <a:ext uri="{FF2B5EF4-FFF2-40B4-BE49-F238E27FC236}">
                  <a16:creationId xmlns:a16="http://schemas.microsoft.com/office/drawing/2014/main" id="{F2B27E6F-6B18-4330-8D0F-365A95A8F8D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258693" y="2539555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20">
              <a:extLst>
                <a:ext uri="{FF2B5EF4-FFF2-40B4-BE49-F238E27FC236}">
                  <a16:creationId xmlns:a16="http://schemas.microsoft.com/office/drawing/2014/main" id="{4D74950C-9682-483C-BEDE-CD9BFAD094A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648245" y="2539555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0">
              <a:extLst>
                <a:ext uri="{FF2B5EF4-FFF2-40B4-BE49-F238E27FC236}">
                  <a16:creationId xmlns:a16="http://schemas.microsoft.com/office/drawing/2014/main" id="{C45C951A-4916-40A3-A4FB-8ABBA52CD2D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0030381" y="2539555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11248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7176" y="4284667"/>
            <a:ext cx="8956504" cy="86359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B3FB19-848E-CB42-A250-50BFE3733C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60302" y="1331916"/>
            <a:ext cx="1692042" cy="1836737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33D6222-9800-8D43-9D80-0E2EC5A8DC6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31684" y="1331916"/>
            <a:ext cx="1692042" cy="1836737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BBB33A9A-57E1-A549-8745-8EC438FB048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568146" y="1331914"/>
            <a:ext cx="1655535" cy="1836736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B905518-2D7F-0240-A1D8-DA8BBE84B0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67176" y="5299602"/>
            <a:ext cx="8956504" cy="365125"/>
          </a:xfrm>
          <a:prstGeom prst="rect">
            <a:avLst/>
          </a:prstGeom>
        </p:spPr>
        <p:txBody>
          <a:bodyPr anchor="b"/>
          <a:lstStyle>
            <a:lvl1pPr marL="0" indent="0" algn="ctr">
              <a:buFontTx/>
              <a:buNone/>
              <a:defRPr sz="11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E3C393C-3885-0E44-A85A-ECDB39A626E4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E231F51B-9E6C-E842-B5E8-31A30E7C1E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C9BAF930-1688-BF49-BE52-26E5F367F213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DD0DB3B0-9E26-FD42-8EF7-C67E9992F4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69812B3-4792-8040-A022-DC10D37E5D1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260302" y="3319989"/>
            <a:ext cx="1685693" cy="3524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A6114E0-B038-3440-A1CF-C88076BA92D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938416" y="3319989"/>
            <a:ext cx="1685693" cy="3524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C63FA3E-FD0F-E54F-B9B7-B88D361207B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574493" y="3319989"/>
            <a:ext cx="1685695" cy="3524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569817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96776" y="1342991"/>
            <a:ext cx="7156526" cy="8525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451E8F1-06AC-5E48-82A9-E50EF6EE035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60313" y="4284664"/>
            <a:ext cx="3492020" cy="183515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A3728B20-05DF-8D48-9BC9-AD82435F582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96775" y="2346854"/>
            <a:ext cx="3526939" cy="1436873"/>
          </a:xfrm>
          <a:prstGeom prst="rect">
            <a:avLst/>
          </a:prstGeom>
        </p:spPr>
        <p:txBody>
          <a:bodyPr/>
          <a:lstStyle>
            <a:lvl1pPr marL="171429" indent="-171429">
              <a:buFont typeface="Arial" panose="020B0604020202020204" pitchFamily="34" charset="0"/>
              <a:buChar char="•"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95BB0516-65D5-6E44-AB28-CF1B7A61745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996776" y="4284666"/>
            <a:ext cx="7163399" cy="182383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20F3548-A10E-6A4F-B50B-684D6187D9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7188" y="1346500"/>
            <a:ext cx="3485143" cy="1822153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lang="en-GB" sz="2400" b="0" i="0" smtClean="0">
                <a:effectLst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amet,tetur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x-none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8B81A5F8-97CA-E243-8010-1A3C14C3482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68157" y="2346854"/>
            <a:ext cx="3485144" cy="1436873"/>
          </a:xfrm>
          <a:prstGeom prst="rect">
            <a:avLst/>
          </a:prstGeom>
        </p:spPr>
        <p:txBody>
          <a:bodyPr/>
          <a:lstStyle>
            <a:lvl1pPr marL="171429" indent="-171429">
              <a:buFont typeface="Arial" panose="020B0604020202020204" pitchFamily="34" charset="0"/>
              <a:buChar char="•"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033578-7F9F-3F4D-A7B9-83608E33B45B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0D141FB2-ACC8-F840-9FFF-5DFEDC6B5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7FEE8271-349B-7F46-84E5-57DB4F6BE18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31" name="Slide Number Placeholder 1">
            <a:extLst>
              <a:ext uri="{FF2B5EF4-FFF2-40B4-BE49-F238E27FC236}">
                <a16:creationId xmlns:a16="http://schemas.microsoft.com/office/drawing/2014/main" id="{10F2E919-487E-A444-B61C-A3EBE0C04671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2091F0F-CB18-734E-8DE8-87F3F185F3F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60314" y="3801979"/>
            <a:ext cx="1685693" cy="319845"/>
          </a:xfrm>
          <a:prstGeom prst="rect">
            <a:avLst/>
          </a:prstGeom>
        </p:spPr>
        <p:txBody>
          <a:bodyPr anchor="b"/>
          <a:lstStyle>
            <a:lvl1pPr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DC2EAD-6ECD-CF4D-B0A3-7D0A6738B9B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996394" y="3801979"/>
            <a:ext cx="1685693" cy="319845"/>
          </a:xfrm>
          <a:prstGeom prst="rect">
            <a:avLst/>
          </a:prstGeom>
        </p:spPr>
        <p:txBody>
          <a:bodyPr anchor="b"/>
          <a:lstStyle>
            <a:lvl1pPr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651383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B3FB19-848E-CB42-A250-50BFE3733C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5889" y="1187451"/>
            <a:ext cx="3486442" cy="4932344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/>
            </a:lvl1pPr>
          </a:lstStyle>
          <a:p>
            <a:endParaRPr lang="x-none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33D6222-9800-8D43-9D80-0E2EC5A8DC6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996774" y="1187453"/>
            <a:ext cx="3526941" cy="493235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/>
            </a:lvl1pPr>
          </a:lstStyle>
          <a:p>
            <a:endParaRPr lang="x-none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B784A6F-340A-2941-87C9-A4B20857D7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8157" y="1187451"/>
            <a:ext cx="3492020" cy="9731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  <a:endParaRPr lang="x-none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2C246C5F-8780-7248-AE97-EF179949CD2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75032" y="2346850"/>
            <a:ext cx="3492020" cy="280141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  <a:endParaRPr lang="x-none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C7CCEA-8174-CC41-9238-A0D3EA01F3F5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4845C9DD-5C7A-874F-8368-FFFC6465A6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591D277-AA9C-EC41-A110-AE8469C88BF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21F144B7-C152-F244-9A00-75D92A833EF2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08434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8418BD92-84AF-4747-9337-9C8E4022A6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740B27C-16E1-4746-A632-115AF5F043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" y="3"/>
            <a:ext cx="11520488" cy="648017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/>
            </a:lvl1pPr>
          </a:lstStyle>
          <a:p>
            <a:endParaRPr lang="x-none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4E81BE-004C-EA49-818C-F9E3C32F7F47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C15F058-CF3B-5144-9FA3-CA10DA0FBBE9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1740A59D-9C0D-5849-B026-0D997150F06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046536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EBDE60C4-C2B7-8C41-806E-0D5A5DEDAFCF}"/>
              </a:ext>
            </a:extLst>
          </p:cNvPr>
          <p:cNvSpPr>
            <a:spLocks noGrp="1"/>
          </p:cNvSpPr>
          <p:nvPr>
            <p:ph type="tbl" sz="quarter" idx="26" hasCustomPrompt="1"/>
          </p:nvPr>
        </p:nvSpPr>
        <p:spPr>
          <a:xfrm>
            <a:off x="360314" y="1187450"/>
            <a:ext cx="10799862" cy="469582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>
                <a:solidFill>
                  <a:srgbClr val="19212C"/>
                </a:solidFill>
              </a:defRPr>
            </a:lvl1pPr>
          </a:lstStyle>
          <a:p>
            <a:r>
              <a:rPr lang="en-US" dirty="0"/>
              <a:t>Table</a:t>
            </a:r>
            <a:endParaRPr lang="x-none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B12095EB-C6DC-DF45-A28C-47AC627362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7BDF6-19DC-4641-BBD7-933EA5F23B01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410309C-CE1A-8746-B6F9-73B9768E4F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FA7D38F3-BC5B-DA45-AF45-B017008F9BDE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3740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D9D474A-60EC-E841-9105-E6C8804564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0920" y="2006758"/>
            <a:ext cx="6427887" cy="2133445"/>
          </a:xfrm>
          <a:prstGeom prst="rect">
            <a:avLst/>
          </a:prstGeom>
          <a:noFill/>
        </p:spPr>
        <p:txBody>
          <a:bodyPr lIns="180000" tIns="180000" rIns="864000" bIns="36000" anchor="t" anchorCtr="0">
            <a:noAutofit/>
          </a:bodyPr>
          <a:lstStyle>
            <a:lvl1pPr algn="l">
              <a:lnSpc>
                <a:spcPct val="100000"/>
              </a:lnSpc>
              <a:defRPr sz="4700" b="0" i="0" cap="none" spc="200" baseline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 slide header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63FA0F8-BE28-4D42-9479-7121AA2286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40" y="4291541"/>
            <a:ext cx="5490406" cy="821799"/>
          </a:xfrm>
          <a:prstGeom prst="rect">
            <a:avLst/>
          </a:prstGeom>
        </p:spPr>
        <p:txBody>
          <a:bodyPr lIns="180000" rIns="864000" anchor="t"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800" b="0" i="0" smtClean="0">
                <a:solidFill>
                  <a:srgbClr val="D0D5D9"/>
                </a:solidFill>
                <a:effectLst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ru-RU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ru-RU" dirty="0"/>
              <a:t> </a:t>
            </a:r>
            <a:endParaRPr lang="x-none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478953E9-97B3-7349-B94E-9C0EAD1142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26712" y="5351956"/>
            <a:ext cx="2345306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x-none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01D04850-D4C9-544F-ABD2-B2DF7CEDC3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2321" y="5367504"/>
            <a:ext cx="1836485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grpSp>
        <p:nvGrpSpPr>
          <p:cNvPr id="9" name="Graphic 2">
            <a:extLst>
              <a:ext uri="{FF2B5EF4-FFF2-40B4-BE49-F238E27FC236}">
                <a16:creationId xmlns:a16="http://schemas.microsoft.com/office/drawing/2014/main" id="{8C0088D3-3FA6-534C-8282-796801C56328}"/>
              </a:ext>
            </a:extLst>
          </p:cNvPr>
          <p:cNvGrpSpPr/>
          <p:nvPr userDrawn="1"/>
        </p:nvGrpSpPr>
        <p:grpSpPr>
          <a:xfrm>
            <a:off x="367188" y="406460"/>
            <a:ext cx="748674" cy="795503"/>
            <a:chOff x="4522787" y="1925637"/>
            <a:chExt cx="2472690" cy="2627001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51EB077-9AD1-B445-86CD-DC4638C0C451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6ECA50A-7DD1-7640-BFAB-C6BF76ACE5E4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409EFD2-1E5F-934E-98FC-CB0FB9891DAB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EFA7B93E-DE11-0C42-9FDB-635B9BB922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2734" y="5445861"/>
            <a:ext cx="837578" cy="720718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932ACF-B42E-C940-8035-B879AC6745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31662" y="3"/>
            <a:ext cx="4788827" cy="648017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/>
            </a:lvl1pPr>
          </a:lstStyle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010552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BDA20B8B-578E-AE4B-ABDA-B36BB0CC5BA4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60314" y="1187454"/>
            <a:ext cx="10799862" cy="469582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>
                <a:solidFill>
                  <a:srgbClr val="7F8183"/>
                </a:solidFill>
              </a:defRPr>
            </a:lvl1pPr>
          </a:lstStyle>
          <a:p>
            <a:endParaRPr lang="x-none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EA62CA-D0D2-094E-ABA2-DCC2F45F3120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481870C3-E2C3-1B41-92AD-2CF0644DEA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7E135D83-F511-CC4E-9D94-E0B2E4F611E1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C64C08BD-A6CB-3142-A331-2D2C6916DE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9957243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BDA20B8B-578E-AE4B-ABDA-B36BB0CC5BA4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60315" y="1194326"/>
            <a:ext cx="7163400" cy="46958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/>
            </a:lvl1pPr>
          </a:lstStyle>
          <a:p>
            <a:endParaRPr lang="x-none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EB572FF-CA06-4849-8D94-3C3994A45B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8157" y="1208079"/>
            <a:ext cx="3492020" cy="9731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  <a:endParaRPr lang="x-none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52C4B7C-9670-DF42-BC56-B170DECD75D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75032" y="2341224"/>
            <a:ext cx="3492020" cy="28070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  <a:endParaRPr lang="x-none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08586F-874B-374D-83C3-AE2D248221F4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598649D2-E782-5D48-8FCD-B39D7C72EF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9C321D37-B46B-774E-8AD4-106329636C69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5E4949-D1C2-3648-90A7-64A1873880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86476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74A4320-3C1A-114D-AA60-FA85EE7C27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03" y="5561211"/>
            <a:ext cx="1994591" cy="848542"/>
          </a:xfrm>
          <a:prstGeom prst="rect">
            <a:avLst/>
          </a:prstGeom>
        </p:spPr>
        <p:txBody>
          <a:bodyPr lIns="180000" rIns="180000" anchor="t"/>
          <a:lstStyle>
            <a:lvl1pPr marL="0" indent="0" algn="l">
              <a:lnSpc>
                <a:spcPct val="100000"/>
              </a:lnSpc>
              <a:buFontTx/>
              <a:buNone/>
              <a:defRPr sz="10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Facebook.com</a:t>
            </a:r>
            <a:r>
              <a:rPr lang="en-US" dirty="0"/>
              <a:t>/</a:t>
            </a:r>
            <a:r>
              <a:rPr lang="en-US" dirty="0" err="1"/>
              <a:t>omk.ru</a:t>
            </a:r>
            <a:endParaRPr lang="en-US" dirty="0"/>
          </a:p>
          <a:p>
            <a:pPr lvl="0"/>
            <a:r>
              <a:rPr lang="en-US" dirty="0"/>
              <a:t>@</a:t>
            </a:r>
            <a:r>
              <a:rPr lang="en-US" dirty="0" err="1"/>
              <a:t>instagram.com</a:t>
            </a:r>
            <a:r>
              <a:rPr lang="en-US" dirty="0"/>
              <a:t>/</a:t>
            </a:r>
            <a:r>
              <a:rPr lang="en-US" dirty="0" err="1"/>
              <a:t>oml.ru</a:t>
            </a:r>
            <a:endParaRPr lang="en-US" dirty="0"/>
          </a:p>
          <a:p>
            <a:pPr lvl="0"/>
            <a:r>
              <a:rPr lang="en-US" dirty="0"/>
              <a:t>@</a:t>
            </a:r>
            <a:r>
              <a:rPr lang="en-US" dirty="0" err="1"/>
              <a:t>vk.com</a:t>
            </a:r>
            <a:r>
              <a:rPr lang="en-US" dirty="0"/>
              <a:t>/</a:t>
            </a:r>
            <a:r>
              <a:rPr lang="en-US" dirty="0" err="1"/>
              <a:t>omk_official</a:t>
            </a:r>
            <a:endParaRPr lang="x-none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8082DBEF-CBAD-B54A-A0D6-2705122AF9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93686" y="2203621"/>
            <a:ext cx="7637266" cy="1110235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Спасибо за внимание!</a:t>
            </a:r>
            <a:endParaRPr lang="x-non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44C52D-F828-E147-91DD-C0937F7A31CE}"/>
              </a:ext>
            </a:extLst>
          </p:cNvPr>
          <p:cNvSpPr txBox="1"/>
          <p:nvPr userDrawn="1"/>
        </p:nvSpPr>
        <p:spPr>
          <a:xfrm>
            <a:off x="2113199" y="5456642"/>
            <a:ext cx="838035" cy="753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Телефон</a:t>
            </a:r>
          </a:p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Почта</a:t>
            </a:r>
          </a:p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Сайт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26B54D-F66A-C344-AD13-EBD8F068DB36}"/>
              </a:ext>
            </a:extLst>
          </p:cNvPr>
          <p:cNvSpPr txBox="1"/>
          <p:nvPr userDrawn="1"/>
        </p:nvSpPr>
        <p:spPr>
          <a:xfrm>
            <a:off x="4826434" y="5511641"/>
            <a:ext cx="1089622" cy="292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Подписаться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7A8121F5-98F3-AC40-97DF-13F1C657C0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64395" y="5561214"/>
            <a:ext cx="3404909" cy="881083"/>
          </a:xfrm>
          <a:prstGeom prst="rect">
            <a:avLst/>
          </a:prstGeom>
        </p:spPr>
        <p:txBody>
          <a:bodyPr lIns="180000" rIns="180000" anchor="t"/>
          <a:lstStyle>
            <a:lvl1pPr marL="0" indent="0" algn="l">
              <a:lnSpc>
                <a:spcPct val="100000"/>
              </a:lnSpc>
              <a:buFontTx/>
              <a:buNone/>
              <a:defRPr sz="10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twitter.com</a:t>
            </a:r>
            <a:r>
              <a:rPr lang="en-US" dirty="0"/>
              <a:t>/</a:t>
            </a:r>
            <a:r>
              <a:rPr lang="en-US" dirty="0" err="1"/>
              <a:t>omkru</a:t>
            </a:r>
            <a:endParaRPr lang="en-US" dirty="0"/>
          </a:p>
          <a:p>
            <a:pPr lvl="0"/>
            <a:r>
              <a:rPr lang="en-US" dirty="0" err="1"/>
              <a:t>youtube.com</a:t>
            </a:r>
            <a:r>
              <a:rPr lang="en-US" dirty="0"/>
              <a:t>/user/</a:t>
            </a:r>
            <a:r>
              <a:rPr lang="en-US" dirty="0" err="1"/>
              <a:t>OMKPipeCompany</a:t>
            </a:r>
            <a:endParaRPr lang="x-none" dirty="0"/>
          </a:p>
        </p:txBody>
      </p:sp>
      <p:grpSp>
        <p:nvGrpSpPr>
          <p:cNvPr id="15" name="Graphic 2">
            <a:extLst>
              <a:ext uri="{FF2B5EF4-FFF2-40B4-BE49-F238E27FC236}">
                <a16:creationId xmlns:a16="http://schemas.microsoft.com/office/drawing/2014/main" id="{40F11E44-1AF8-A041-B789-CADF7AA9753D}"/>
              </a:ext>
            </a:extLst>
          </p:cNvPr>
          <p:cNvGrpSpPr/>
          <p:nvPr userDrawn="1"/>
        </p:nvGrpSpPr>
        <p:grpSpPr>
          <a:xfrm>
            <a:off x="344902" y="2327053"/>
            <a:ext cx="792054" cy="841598"/>
            <a:chOff x="4522787" y="1925637"/>
            <a:chExt cx="2472690" cy="2627001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6D2B971-C16C-8F4A-B71D-1FCAFEF220DB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9B177FA-B9C4-0348-9234-14014F48B60B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CE2FDDC-7DE1-8441-9AD1-C61F46339ECA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</p:grpSp>
      <p:grpSp>
        <p:nvGrpSpPr>
          <p:cNvPr id="22" name="Graphic 13">
            <a:extLst>
              <a:ext uri="{FF2B5EF4-FFF2-40B4-BE49-F238E27FC236}">
                <a16:creationId xmlns:a16="http://schemas.microsoft.com/office/drawing/2014/main" id="{AA443365-44DD-6049-B8C1-DC81D1B11A4E}"/>
              </a:ext>
            </a:extLst>
          </p:cNvPr>
          <p:cNvGrpSpPr/>
          <p:nvPr userDrawn="1"/>
        </p:nvGrpSpPr>
        <p:grpSpPr>
          <a:xfrm>
            <a:off x="322140" y="5445861"/>
            <a:ext cx="837578" cy="720718"/>
            <a:chOff x="1237542" y="5445861"/>
            <a:chExt cx="837693" cy="720718"/>
          </a:xfrm>
        </p:grpSpPr>
        <p:grpSp>
          <p:nvGrpSpPr>
            <p:cNvPr id="23" name="Graphic 13">
              <a:extLst>
                <a:ext uri="{FF2B5EF4-FFF2-40B4-BE49-F238E27FC236}">
                  <a16:creationId xmlns:a16="http://schemas.microsoft.com/office/drawing/2014/main" id="{5FBEBAB4-8198-0149-BC9E-EA85E807390A}"/>
                </a:ext>
              </a:extLst>
            </p:cNvPr>
            <p:cNvGrpSpPr/>
            <p:nvPr/>
          </p:nvGrpSpPr>
          <p:grpSpPr>
            <a:xfrm>
              <a:off x="1264054" y="5786435"/>
              <a:ext cx="327743" cy="106553"/>
              <a:chOff x="1264054" y="5786435"/>
              <a:chExt cx="327743" cy="106553"/>
            </a:xfrm>
            <a:solidFill>
              <a:srgbClr val="CFD4D9"/>
            </a:solidFill>
          </p:grpSpPr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53F6BECB-5E13-9A47-908B-D8DDA9F616AF}"/>
                  </a:ext>
                </a:extLst>
              </p:cNvPr>
              <p:cNvSpPr/>
              <p:nvPr/>
            </p:nvSpPr>
            <p:spPr>
              <a:xfrm>
                <a:off x="1264054" y="5786435"/>
                <a:ext cx="72205" cy="84225"/>
              </a:xfrm>
              <a:custGeom>
                <a:avLst/>
                <a:gdLst>
                  <a:gd name="connsiteX0" fmla="*/ 38077 w 72205"/>
                  <a:gd name="connsiteY0" fmla="*/ 74898 h 84225"/>
                  <a:gd name="connsiteX1" fmla="*/ 55000 w 72205"/>
                  <a:gd name="connsiteY1" fmla="*/ 69811 h 84225"/>
                  <a:gd name="connsiteX2" fmla="*/ 62615 w 72205"/>
                  <a:gd name="connsiteY2" fmla="*/ 55962 h 84225"/>
                  <a:gd name="connsiteX3" fmla="*/ 72205 w 72205"/>
                  <a:gd name="connsiteY3" fmla="*/ 57657 h 84225"/>
                  <a:gd name="connsiteX4" fmla="*/ 60923 w 72205"/>
                  <a:gd name="connsiteY4" fmla="*/ 77442 h 84225"/>
                  <a:gd name="connsiteX5" fmla="*/ 37795 w 72205"/>
                  <a:gd name="connsiteY5" fmla="*/ 84225 h 84225"/>
                  <a:gd name="connsiteX6" fmla="*/ 10154 w 72205"/>
                  <a:gd name="connsiteY6" fmla="*/ 72920 h 84225"/>
                  <a:gd name="connsiteX7" fmla="*/ 0 w 72205"/>
                  <a:gd name="connsiteY7" fmla="*/ 42113 h 84225"/>
                  <a:gd name="connsiteX8" fmla="*/ 2821 w 72205"/>
                  <a:gd name="connsiteY8" fmla="*/ 24307 h 84225"/>
                  <a:gd name="connsiteX9" fmla="*/ 10436 w 72205"/>
                  <a:gd name="connsiteY9" fmla="*/ 11023 h 84225"/>
                  <a:gd name="connsiteX10" fmla="*/ 22282 w 72205"/>
                  <a:gd name="connsiteY10" fmla="*/ 2826 h 84225"/>
                  <a:gd name="connsiteX11" fmla="*/ 37795 w 72205"/>
                  <a:gd name="connsiteY11" fmla="*/ 0 h 84225"/>
                  <a:gd name="connsiteX12" fmla="*/ 60923 w 72205"/>
                  <a:gd name="connsiteY12" fmla="*/ 6783 h 84225"/>
                  <a:gd name="connsiteX13" fmla="*/ 71923 w 72205"/>
                  <a:gd name="connsiteY13" fmla="*/ 26568 h 84225"/>
                  <a:gd name="connsiteX14" fmla="*/ 62333 w 72205"/>
                  <a:gd name="connsiteY14" fmla="*/ 28263 h 84225"/>
                  <a:gd name="connsiteX15" fmla="*/ 54718 w 72205"/>
                  <a:gd name="connsiteY15" fmla="*/ 14697 h 84225"/>
                  <a:gd name="connsiteX16" fmla="*/ 37795 w 72205"/>
                  <a:gd name="connsiteY16" fmla="*/ 9327 h 84225"/>
                  <a:gd name="connsiteX17" fmla="*/ 25667 w 72205"/>
                  <a:gd name="connsiteY17" fmla="*/ 11871 h 84225"/>
                  <a:gd name="connsiteX18" fmla="*/ 16923 w 72205"/>
                  <a:gd name="connsiteY18" fmla="*/ 18654 h 84225"/>
                  <a:gd name="connsiteX19" fmla="*/ 11564 w 72205"/>
                  <a:gd name="connsiteY19" fmla="*/ 29111 h 84225"/>
                  <a:gd name="connsiteX20" fmla="*/ 9872 w 72205"/>
                  <a:gd name="connsiteY20" fmla="*/ 42678 h 84225"/>
                  <a:gd name="connsiteX21" fmla="*/ 17205 w 72205"/>
                  <a:gd name="connsiteY21" fmla="*/ 66419 h 84225"/>
                  <a:gd name="connsiteX22" fmla="*/ 38077 w 72205"/>
                  <a:gd name="connsiteY22" fmla="*/ 74898 h 8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2205" h="84225">
                    <a:moveTo>
                      <a:pt x="38077" y="74898"/>
                    </a:moveTo>
                    <a:cubicBezTo>
                      <a:pt x="45410" y="74898"/>
                      <a:pt x="51051" y="73202"/>
                      <a:pt x="55000" y="69811"/>
                    </a:cubicBezTo>
                    <a:cubicBezTo>
                      <a:pt x="58949" y="66419"/>
                      <a:pt x="61487" y="61897"/>
                      <a:pt x="62615" y="55962"/>
                    </a:cubicBezTo>
                    <a:lnTo>
                      <a:pt x="72205" y="57657"/>
                    </a:lnTo>
                    <a:cubicBezTo>
                      <a:pt x="70795" y="66136"/>
                      <a:pt x="66846" y="72920"/>
                      <a:pt x="60923" y="77442"/>
                    </a:cubicBezTo>
                    <a:cubicBezTo>
                      <a:pt x="55000" y="81964"/>
                      <a:pt x="47385" y="84225"/>
                      <a:pt x="37795" y="84225"/>
                    </a:cubicBezTo>
                    <a:cubicBezTo>
                      <a:pt x="26231" y="84225"/>
                      <a:pt x="16923" y="80551"/>
                      <a:pt x="10154" y="72920"/>
                    </a:cubicBezTo>
                    <a:cubicBezTo>
                      <a:pt x="3385" y="65289"/>
                      <a:pt x="0" y="55114"/>
                      <a:pt x="0" y="42113"/>
                    </a:cubicBezTo>
                    <a:cubicBezTo>
                      <a:pt x="0" y="35329"/>
                      <a:pt x="846" y="29394"/>
                      <a:pt x="2821" y="24307"/>
                    </a:cubicBezTo>
                    <a:cubicBezTo>
                      <a:pt x="4513" y="18937"/>
                      <a:pt x="7333" y="14697"/>
                      <a:pt x="10436" y="11023"/>
                    </a:cubicBezTo>
                    <a:cubicBezTo>
                      <a:pt x="13821" y="7348"/>
                      <a:pt x="17769" y="4522"/>
                      <a:pt x="22282" y="2826"/>
                    </a:cubicBezTo>
                    <a:cubicBezTo>
                      <a:pt x="27077" y="848"/>
                      <a:pt x="32154" y="0"/>
                      <a:pt x="37795" y="0"/>
                    </a:cubicBezTo>
                    <a:cubicBezTo>
                      <a:pt x="47385" y="0"/>
                      <a:pt x="55000" y="2261"/>
                      <a:pt x="60923" y="6783"/>
                    </a:cubicBezTo>
                    <a:cubicBezTo>
                      <a:pt x="66846" y="11305"/>
                      <a:pt x="70513" y="18089"/>
                      <a:pt x="71923" y="26568"/>
                    </a:cubicBezTo>
                    <a:lnTo>
                      <a:pt x="62333" y="28263"/>
                    </a:lnTo>
                    <a:cubicBezTo>
                      <a:pt x="61205" y="22893"/>
                      <a:pt x="58667" y="18371"/>
                      <a:pt x="54718" y="14697"/>
                    </a:cubicBezTo>
                    <a:cubicBezTo>
                      <a:pt x="50769" y="11023"/>
                      <a:pt x="45128" y="9327"/>
                      <a:pt x="37795" y="9327"/>
                    </a:cubicBezTo>
                    <a:cubicBezTo>
                      <a:pt x="33282" y="9327"/>
                      <a:pt x="29333" y="10175"/>
                      <a:pt x="25667" y="11871"/>
                    </a:cubicBezTo>
                    <a:cubicBezTo>
                      <a:pt x="22282" y="13566"/>
                      <a:pt x="19180" y="15828"/>
                      <a:pt x="16923" y="18654"/>
                    </a:cubicBezTo>
                    <a:cubicBezTo>
                      <a:pt x="14667" y="21480"/>
                      <a:pt x="12974" y="24872"/>
                      <a:pt x="11564" y="29111"/>
                    </a:cubicBezTo>
                    <a:cubicBezTo>
                      <a:pt x="10436" y="33068"/>
                      <a:pt x="9872" y="37590"/>
                      <a:pt x="9872" y="42678"/>
                    </a:cubicBezTo>
                    <a:cubicBezTo>
                      <a:pt x="9872" y="52570"/>
                      <a:pt x="12410" y="60484"/>
                      <a:pt x="17205" y="66419"/>
                    </a:cubicBezTo>
                    <a:cubicBezTo>
                      <a:pt x="22282" y="72072"/>
                      <a:pt x="29051" y="74898"/>
                      <a:pt x="38077" y="74898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951EE360-1C01-BB42-9A9C-1A019F76AA81}"/>
                  </a:ext>
                </a:extLst>
              </p:cNvPr>
              <p:cNvSpPr/>
              <p:nvPr/>
            </p:nvSpPr>
            <p:spPr>
              <a:xfrm>
                <a:off x="1347542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769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538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16F6205D-01CB-4245-AF73-08FBC725C314}"/>
                  </a:ext>
                </a:extLst>
              </p:cNvPr>
              <p:cNvSpPr/>
              <p:nvPr/>
            </p:nvSpPr>
            <p:spPr>
              <a:xfrm>
                <a:off x="1416080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7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80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7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73E37A58-7A04-3D4C-B1C2-8DE0C7DC770C}"/>
                  </a:ext>
                </a:extLst>
              </p:cNvPr>
              <p:cNvSpPr/>
              <p:nvPr/>
            </p:nvSpPr>
            <p:spPr>
              <a:xfrm>
                <a:off x="1472208" y="5811307"/>
                <a:ext cx="51333" cy="59635"/>
              </a:xfrm>
              <a:custGeom>
                <a:avLst/>
                <a:gdLst>
                  <a:gd name="connsiteX0" fmla="*/ 26795 w 51333"/>
                  <a:gd name="connsiteY0" fmla="*/ 7914 h 59635"/>
                  <a:gd name="connsiteX1" fmla="*/ 15795 w 51333"/>
                  <a:gd name="connsiteY1" fmla="*/ 12153 h 59635"/>
                  <a:gd name="connsiteX2" fmla="*/ 10154 w 51333"/>
                  <a:gd name="connsiteY2" fmla="*/ 23176 h 59635"/>
                  <a:gd name="connsiteX3" fmla="*/ 42308 w 51333"/>
                  <a:gd name="connsiteY3" fmla="*/ 23176 h 59635"/>
                  <a:gd name="connsiteX4" fmla="*/ 38359 w 51333"/>
                  <a:gd name="connsiteY4" fmla="*/ 12153 h 59635"/>
                  <a:gd name="connsiteX5" fmla="*/ 26795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8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795" y="7914"/>
                    </a:moveTo>
                    <a:cubicBezTo>
                      <a:pt x="22282" y="7914"/>
                      <a:pt x="18615" y="9327"/>
                      <a:pt x="15795" y="12153"/>
                    </a:cubicBezTo>
                    <a:cubicBezTo>
                      <a:pt x="12692" y="14980"/>
                      <a:pt x="11000" y="18654"/>
                      <a:pt x="10154" y="23176"/>
                    </a:cubicBezTo>
                    <a:lnTo>
                      <a:pt x="42308" y="23176"/>
                    </a:lnTo>
                    <a:cubicBezTo>
                      <a:pt x="42026" y="18654"/>
                      <a:pt x="40615" y="14980"/>
                      <a:pt x="38359" y="12153"/>
                    </a:cubicBezTo>
                    <a:cubicBezTo>
                      <a:pt x="35256" y="9327"/>
                      <a:pt x="31590" y="7914"/>
                      <a:pt x="26795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8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A5FB3A17-DE30-EC46-85FD-34B2B2EB33B8}"/>
                  </a:ext>
                </a:extLst>
              </p:cNvPr>
              <p:cNvSpPr/>
              <p:nvPr/>
            </p:nvSpPr>
            <p:spPr>
              <a:xfrm>
                <a:off x="1537644" y="5810742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6218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A57EE60-CECA-0745-A9C4-EE0F6B57CD75}"/>
                </a:ext>
              </a:extLst>
            </p:cNvPr>
            <p:cNvSpPr/>
            <p:nvPr/>
          </p:nvSpPr>
          <p:spPr>
            <a:xfrm>
              <a:off x="1606183" y="5812155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590 w 75307"/>
                <a:gd name="connsiteY4" fmla="*/ 0 h 57374"/>
                <a:gd name="connsiteX5" fmla="*/ 9590 w 75307"/>
                <a:gd name="connsiteY5" fmla="*/ 48613 h 57374"/>
                <a:gd name="connsiteX6" fmla="*/ 33000 w 75307"/>
                <a:gd name="connsiteY6" fmla="*/ 48613 h 57374"/>
                <a:gd name="connsiteX7" fmla="*/ 33000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590" y="0"/>
                  </a:lnTo>
                  <a:lnTo>
                    <a:pt x="9590" y="48613"/>
                  </a:lnTo>
                  <a:lnTo>
                    <a:pt x="33000" y="48613"/>
                  </a:lnTo>
                  <a:lnTo>
                    <a:pt x="33000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C1D8118-E478-6F49-92CE-6359D0AC6C1A}"/>
                </a:ext>
              </a:extLst>
            </p:cNvPr>
            <p:cNvSpPr/>
            <p:nvPr/>
          </p:nvSpPr>
          <p:spPr>
            <a:xfrm>
              <a:off x="1695593" y="5811307"/>
              <a:ext cx="51615" cy="59635"/>
            </a:xfrm>
            <a:custGeom>
              <a:avLst/>
              <a:gdLst>
                <a:gd name="connsiteX0" fmla="*/ 26795 w 51615"/>
                <a:gd name="connsiteY0" fmla="*/ 7914 h 59635"/>
                <a:gd name="connsiteX1" fmla="*/ 15795 w 51615"/>
                <a:gd name="connsiteY1" fmla="*/ 12153 h 59635"/>
                <a:gd name="connsiteX2" fmla="*/ 10154 w 51615"/>
                <a:gd name="connsiteY2" fmla="*/ 23176 h 59635"/>
                <a:gd name="connsiteX3" fmla="*/ 42308 w 51615"/>
                <a:gd name="connsiteY3" fmla="*/ 23176 h 59635"/>
                <a:gd name="connsiteX4" fmla="*/ 38359 w 51615"/>
                <a:gd name="connsiteY4" fmla="*/ 12153 h 59635"/>
                <a:gd name="connsiteX5" fmla="*/ 26795 w 51615"/>
                <a:gd name="connsiteY5" fmla="*/ 7914 h 59635"/>
                <a:gd name="connsiteX6" fmla="*/ 51615 w 51615"/>
                <a:gd name="connsiteY6" fmla="*/ 31372 h 59635"/>
                <a:gd name="connsiteX7" fmla="*/ 9590 w 51615"/>
                <a:gd name="connsiteY7" fmla="*/ 31372 h 59635"/>
                <a:gd name="connsiteX8" fmla="*/ 14949 w 51615"/>
                <a:gd name="connsiteY8" fmla="*/ 46069 h 59635"/>
                <a:gd name="connsiteX9" fmla="*/ 27077 w 51615"/>
                <a:gd name="connsiteY9" fmla="*/ 51157 h 59635"/>
                <a:gd name="connsiteX10" fmla="*/ 37513 w 51615"/>
                <a:gd name="connsiteY10" fmla="*/ 48048 h 59635"/>
                <a:gd name="connsiteX11" fmla="*/ 42308 w 51615"/>
                <a:gd name="connsiteY11" fmla="*/ 40699 h 59635"/>
                <a:gd name="connsiteX12" fmla="*/ 51333 w 51615"/>
                <a:gd name="connsiteY12" fmla="*/ 42395 h 59635"/>
                <a:gd name="connsiteX13" fmla="*/ 42872 w 51615"/>
                <a:gd name="connsiteY13" fmla="*/ 55114 h 59635"/>
                <a:gd name="connsiteX14" fmla="*/ 26795 w 51615"/>
                <a:gd name="connsiteY14" fmla="*/ 59636 h 59635"/>
                <a:gd name="connsiteX15" fmla="*/ 7333 w 51615"/>
                <a:gd name="connsiteY15" fmla="*/ 51722 h 59635"/>
                <a:gd name="connsiteX16" fmla="*/ 0 w 51615"/>
                <a:gd name="connsiteY16" fmla="*/ 29677 h 59635"/>
                <a:gd name="connsiteX17" fmla="*/ 1974 w 51615"/>
                <a:gd name="connsiteY17" fmla="*/ 16958 h 59635"/>
                <a:gd name="connsiteX18" fmla="*/ 7615 w 51615"/>
                <a:gd name="connsiteY18" fmla="*/ 7631 h 59635"/>
                <a:gd name="connsiteX19" fmla="*/ 16077 w 51615"/>
                <a:gd name="connsiteY19" fmla="*/ 1978 h 59635"/>
                <a:gd name="connsiteX20" fmla="*/ 26513 w 51615"/>
                <a:gd name="connsiteY20" fmla="*/ 0 h 59635"/>
                <a:gd name="connsiteX21" fmla="*/ 44564 w 51615"/>
                <a:gd name="connsiteY21" fmla="*/ 7348 h 59635"/>
                <a:gd name="connsiteX22" fmla="*/ 51333 w 51615"/>
                <a:gd name="connsiteY22" fmla="*/ 27698 h 59635"/>
                <a:gd name="connsiteX23" fmla="*/ 51333 w 51615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615" h="59635">
                  <a:moveTo>
                    <a:pt x="26795" y="7914"/>
                  </a:moveTo>
                  <a:cubicBezTo>
                    <a:pt x="22282" y="7914"/>
                    <a:pt x="18615" y="9327"/>
                    <a:pt x="15795" y="12153"/>
                  </a:cubicBezTo>
                  <a:cubicBezTo>
                    <a:pt x="12692" y="14980"/>
                    <a:pt x="11000" y="18654"/>
                    <a:pt x="10154" y="23176"/>
                  </a:cubicBezTo>
                  <a:lnTo>
                    <a:pt x="42308" y="23176"/>
                  </a:lnTo>
                  <a:cubicBezTo>
                    <a:pt x="42026" y="18654"/>
                    <a:pt x="40615" y="14980"/>
                    <a:pt x="38359" y="12153"/>
                  </a:cubicBezTo>
                  <a:cubicBezTo>
                    <a:pt x="35539" y="9327"/>
                    <a:pt x="31590" y="7914"/>
                    <a:pt x="26795" y="7914"/>
                  </a:cubicBezTo>
                  <a:moveTo>
                    <a:pt x="51615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8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5B77BF7-A718-7F46-B83C-AF7018415C50}"/>
                </a:ext>
              </a:extLst>
            </p:cNvPr>
            <p:cNvSpPr/>
            <p:nvPr/>
          </p:nvSpPr>
          <p:spPr>
            <a:xfrm>
              <a:off x="1761029" y="5812155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918E6DD-6E3E-8943-88BC-027320426CAB}"/>
                </a:ext>
              </a:extLst>
            </p:cNvPr>
            <p:cNvSpPr/>
            <p:nvPr/>
          </p:nvSpPr>
          <p:spPr>
            <a:xfrm>
              <a:off x="1825055" y="5810742"/>
              <a:ext cx="50769" cy="59918"/>
            </a:xfrm>
            <a:custGeom>
              <a:avLst/>
              <a:gdLst>
                <a:gd name="connsiteX0" fmla="*/ 41744 w 50769"/>
                <a:gd name="connsiteY0" fmla="*/ 40134 h 59918"/>
                <a:gd name="connsiteX1" fmla="*/ 50769 w 50769"/>
                <a:gd name="connsiteY1" fmla="*/ 41547 h 59918"/>
                <a:gd name="connsiteX2" fmla="*/ 43154 w 50769"/>
                <a:gd name="connsiteY2" fmla="*/ 54548 h 59918"/>
                <a:gd name="connsiteX3" fmla="*/ 26513 w 50769"/>
                <a:gd name="connsiteY3" fmla="*/ 59919 h 59918"/>
                <a:gd name="connsiteX4" fmla="*/ 7333 w 50769"/>
                <a:gd name="connsiteY4" fmla="*/ 52287 h 59918"/>
                <a:gd name="connsiteX5" fmla="*/ 0 w 50769"/>
                <a:gd name="connsiteY5" fmla="*/ 29959 h 59918"/>
                <a:gd name="connsiteX6" fmla="*/ 1974 w 50769"/>
                <a:gd name="connsiteY6" fmla="*/ 16675 h 59918"/>
                <a:gd name="connsiteX7" fmla="*/ 7615 w 50769"/>
                <a:gd name="connsiteY7" fmla="*/ 7348 h 59918"/>
                <a:gd name="connsiteX8" fmla="*/ 16077 w 50769"/>
                <a:gd name="connsiteY8" fmla="*/ 1696 h 59918"/>
                <a:gd name="connsiteX9" fmla="*/ 26513 w 50769"/>
                <a:gd name="connsiteY9" fmla="*/ 0 h 59918"/>
                <a:gd name="connsiteX10" fmla="*/ 43436 w 50769"/>
                <a:gd name="connsiteY10" fmla="*/ 5370 h 59918"/>
                <a:gd name="connsiteX11" fmla="*/ 50769 w 50769"/>
                <a:gd name="connsiteY11" fmla="*/ 18089 h 59918"/>
                <a:gd name="connsiteX12" fmla="*/ 42026 w 50769"/>
                <a:gd name="connsiteY12" fmla="*/ 19784 h 59918"/>
                <a:gd name="connsiteX13" fmla="*/ 37513 w 50769"/>
                <a:gd name="connsiteY13" fmla="*/ 12153 h 59918"/>
                <a:gd name="connsiteX14" fmla="*/ 26795 w 50769"/>
                <a:gd name="connsiteY14" fmla="*/ 8479 h 59918"/>
                <a:gd name="connsiteX15" fmla="*/ 14103 w 50769"/>
                <a:gd name="connsiteY15" fmla="*/ 14132 h 59918"/>
                <a:gd name="connsiteX16" fmla="*/ 9590 w 50769"/>
                <a:gd name="connsiteY16" fmla="*/ 29677 h 59918"/>
                <a:gd name="connsiteX17" fmla="*/ 14103 w 50769"/>
                <a:gd name="connsiteY17" fmla="*/ 45222 h 59918"/>
                <a:gd name="connsiteX18" fmla="*/ 26795 w 50769"/>
                <a:gd name="connsiteY18" fmla="*/ 51157 h 59918"/>
                <a:gd name="connsiteX19" fmla="*/ 37795 w 50769"/>
                <a:gd name="connsiteY19" fmla="*/ 47483 h 59918"/>
                <a:gd name="connsiteX20" fmla="*/ 41744 w 50769"/>
                <a:gd name="connsiteY20" fmla="*/ 40134 h 5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769" h="59918">
                  <a:moveTo>
                    <a:pt x="41744" y="40134"/>
                  </a:moveTo>
                  <a:lnTo>
                    <a:pt x="50769" y="41547"/>
                  </a:lnTo>
                  <a:cubicBezTo>
                    <a:pt x="49641" y="46635"/>
                    <a:pt x="47103" y="51157"/>
                    <a:pt x="43154" y="54548"/>
                  </a:cubicBezTo>
                  <a:cubicBezTo>
                    <a:pt x="39205" y="58223"/>
                    <a:pt x="33564" y="59919"/>
                    <a:pt x="26513" y="59919"/>
                  </a:cubicBezTo>
                  <a:cubicBezTo>
                    <a:pt x="18615" y="59919"/>
                    <a:pt x="12128" y="57375"/>
                    <a:pt x="7333" y="52287"/>
                  </a:cubicBezTo>
                  <a:cubicBezTo>
                    <a:pt x="2538" y="47200"/>
                    <a:pt x="0" y="39851"/>
                    <a:pt x="0" y="29959"/>
                  </a:cubicBezTo>
                  <a:cubicBezTo>
                    <a:pt x="0" y="24872"/>
                    <a:pt x="564" y="20350"/>
                    <a:pt x="1974" y="16675"/>
                  </a:cubicBezTo>
                  <a:cubicBezTo>
                    <a:pt x="3385" y="13001"/>
                    <a:pt x="5359" y="9892"/>
                    <a:pt x="7615" y="7348"/>
                  </a:cubicBezTo>
                  <a:cubicBezTo>
                    <a:pt x="9872" y="4805"/>
                    <a:pt x="12692" y="3109"/>
                    <a:pt x="16077" y="1696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3846" y="0"/>
                    <a:pt x="39487" y="1696"/>
                    <a:pt x="43436" y="5370"/>
                  </a:cubicBezTo>
                  <a:cubicBezTo>
                    <a:pt x="47385" y="9044"/>
                    <a:pt x="49641" y="13284"/>
                    <a:pt x="50769" y="18089"/>
                  </a:cubicBezTo>
                  <a:lnTo>
                    <a:pt x="42026" y="19784"/>
                  </a:lnTo>
                  <a:cubicBezTo>
                    <a:pt x="41179" y="16958"/>
                    <a:pt x="39769" y="14414"/>
                    <a:pt x="37513" y="12153"/>
                  </a:cubicBezTo>
                  <a:cubicBezTo>
                    <a:pt x="35256" y="9892"/>
                    <a:pt x="31590" y="8479"/>
                    <a:pt x="26795" y="8479"/>
                  </a:cubicBezTo>
                  <a:cubicBezTo>
                    <a:pt x="21436" y="8479"/>
                    <a:pt x="17205" y="10457"/>
                    <a:pt x="14103" y="14132"/>
                  </a:cubicBezTo>
                  <a:cubicBezTo>
                    <a:pt x="11000" y="18089"/>
                    <a:pt x="9590" y="23176"/>
                    <a:pt x="9590" y="29677"/>
                  </a:cubicBezTo>
                  <a:cubicBezTo>
                    <a:pt x="9590" y="36177"/>
                    <a:pt x="11000" y="41265"/>
                    <a:pt x="14103" y="45222"/>
                  </a:cubicBezTo>
                  <a:cubicBezTo>
                    <a:pt x="16923" y="49178"/>
                    <a:pt x="21154" y="51157"/>
                    <a:pt x="26795" y="51157"/>
                  </a:cubicBezTo>
                  <a:cubicBezTo>
                    <a:pt x="31872" y="51157"/>
                    <a:pt x="35538" y="50026"/>
                    <a:pt x="37795" y="47483"/>
                  </a:cubicBezTo>
                  <a:cubicBezTo>
                    <a:pt x="39487" y="45504"/>
                    <a:pt x="40897" y="42960"/>
                    <a:pt x="41744" y="40134"/>
                  </a:cubicBezTo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45310B9-8CA4-C849-B2E3-16871DC771FC}"/>
                </a:ext>
              </a:extLst>
            </p:cNvPr>
            <p:cNvSpPr/>
            <p:nvPr/>
          </p:nvSpPr>
          <p:spPr>
            <a:xfrm>
              <a:off x="1882875" y="5812155"/>
              <a:ext cx="51333" cy="57374"/>
            </a:xfrm>
            <a:custGeom>
              <a:avLst/>
              <a:gdLst>
                <a:gd name="connsiteX0" fmla="*/ 0 w 51333"/>
                <a:gd name="connsiteY0" fmla="*/ 9044 h 57374"/>
                <a:gd name="connsiteX1" fmla="*/ 0 w 51333"/>
                <a:gd name="connsiteY1" fmla="*/ 0 h 57374"/>
                <a:gd name="connsiteX2" fmla="*/ 51333 w 51333"/>
                <a:gd name="connsiteY2" fmla="*/ 0 h 57374"/>
                <a:gd name="connsiteX3" fmla="*/ 51333 w 51333"/>
                <a:gd name="connsiteY3" fmla="*/ 9044 h 57374"/>
                <a:gd name="connsiteX4" fmla="*/ 30462 w 51333"/>
                <a:gd name="connsiteY4" fmla="*/ 9044 h 57374"/>
                <a:gd name="connsiteX5" fmla="*/ 30462 w 51333"/>
                <a:gd name="connsiteY5" fmla="*/ 57375 h 57374"/>
                <a:gd name="connsiteX6" fmla="*/ 20872 w 51333"/>
                <a:gd name="connsiteY6" fmla="*/ 57375 h 57374"/>
                <a:gd name="connsiteX7" fmla="*/ 20872 w 51333"/>
                <a:gd name="connsiteY7" fmla="*/ 9044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33" h="57374">
                  <a:moveTo>
                    <a:pt x="0" y="9044"/>
                  </a:moveTo>
                  <a:lnTo>
                    <a:pt x="0" y="0"/>
                  </a:lnTo>
                  <a:lnTo>
                    <a:pt x="51333" y="0"/>
                  </a:lnTo>
                  <a:lnTo>
                    <a:pt x="51333" y="9044"/>
                  </a:lnTo>
                  <a:lnTo>
                    <a:pt x="30462" y="9044"/>
                  </a:lnTo>
                  <a:lnTo>
                    <a:pt x="30462" y="57375"/>
                  </a:lnTo>
                  <a:lnTo>
                    <a:pt x="20872" y="57375"/>
                  </a:lnTo>
                  <a:lnTo>
                    <a:pt x="20872" y="9044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grpSp>
          <p:nvGrpSpPr>
            <p:cNvPr id="31" name="Graphic 13">
              <a:extLst>
                <a:ext uri="{FF2B5EF4-FFF2-40B4-BE49-F238E27FC236}">
                  <a16:creationId xmlns:a16="http://schemas.microsoft.com/office/drawing/2014/main" id="{68D06D50-A541-C448-B5A3-276B64E2D4C1}"/>
                </a:ext>
              </a:extLst>
            </p:cNvPr>
            <p:cNvGrpSpPr/>
            <p:nvPr/>
          </p:nvGrpSpPr>
          <p:grpSpPr>
            <a:xfrm>
              <a:off x="1946055" y="5811024"/>
              <a:ext cx="110282" cy="59918"/>
              <a:chOff x="1946055" y="5811024"/>
              <a:chExt cx="110282" cy="59918"/>
            </a:xfrm>
            <a:solidFill>
              <a:srgbClr val="CFD4D9"/>
            </a:solidFill>
          </p:grpSpPr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07959E70-C873-A843-8416-EFC12CA91A5C}"/>
                  </a:ext>
                </a:extLst>
              </p:cNvPr>
              <p:cNvSpPr/>
              <p:nvPr/>
            </p:nvSpPr>
            <p:spPr>
              <a:xfrm>
                <a:off x="1946055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8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79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8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AEDA4857-1DEE-9942-8A97-47957F90C298}"/>
                  </a:ext>
                </a:extLst>
              </p:cNvPr>
              <p:cNvSpPr/>
              <p:nvPr/>
            </p:nvSpPr>
            <p:spPr>
              <a:xfrm>
                <a:off x="2002465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1718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79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462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E0F4E977-DC47-CD42-90E3-8E69C5C4F26F}"/>
                </a:ext>
              </a:extLst>
            </p:cNvPr>
            <p:cNvSpPr/>
            <p:nvPr/>
          </p:nvSpPr>
          <p:spPr>
            <a:xfrm>
              <a:off x="1266593" y="5935383"/>
              <a:ext cx="48230" cy="57374"/>
            </a:xfrm>
            <a:custGeom>
              <a:avLst/>
              <a:gdLst>
                <a:gd name="connsiteX0" fmla="*/ 0 w 48230"/>
                <a:gd name="connsiteY0" fmla="*/ 57375 h 57374"/>
                <a:gd name="connsiteX1" fmla="*/ 0 w 48230"/>
                <a:gd name="connsiteY1" fmla="*/ 0 h 57374"/>
                <a:gd name="connsiteX2" fmla="*/ 48231 w 48230"/>
                <a:gd name="connsiteY2" fmla="*/ 0 h 57374"/>
                <a:gd name="connsiteX3" fmla="*/ 48231 w 48230"/>
                <a:gd name="connsiteY3" fmla="*/ 57375 h 57374"/>
                <a:gd name="connsiteX4" fmla="*/ 38641 w 48230"/>
                <a:gd name="connsiteY4" fmla="*/ 57375 h 57374"/>
                <a:gd name="connsiteX5" fmla="*/ 38641 w 48230"/>
                <a:gd name="connsiteY5" fmla="*/ 9044 h 57374"/>
                <a:gd name="connsiteX6" fmla="*/ 9308 w 48230"/>
                <a:gd name="connsiteY6" fmla="*/ 9044 h 57374"/>
                <a:gd name="connsiteX7" fmla="*/ 9308 w 48230"/>
                <a:gd name="connsiteY7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30" h="57374">
                  <a:moveTo>
                    <a:pt x="0" y="57375"/>
                  </a:moveTo>
                  <a:lnTo>
                    <a:pt x="0" y="0"/>
                  </a:lnTo>
                  <a:lnTo>
                    <a:pt x="48231" y="0"/>
                  </a:lnTo>
                  <a:lnTo>
                    <a:pt x="48231" y="57375"/>
                  </a:lnTo>
                  <a:lnTo>
                    <a:pt x="38641" y="57375"/>
                  </a:lnTo>
                  <a:lnTo>
                    <a:pt x="38641" y="9044"/>
                  </a:lnTo>
                  <a:lnTo>
                    <a:pt x="9308" y="9044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grpSp>
          <p:nvGrpSpPr>
            <p:cNvPr id="33" name="Graphic 13">
              <a:extLst>
                <a:ext uri="{FF2B5EF4-FFF2-40B4-BE49-F238E27FC236}">
                  <a16:creationId xmlns:a16="http://schemas.microsoft.com/office/drawing/2014/main" id="{AFB85BBB-793A-B74B-8260-45E6030D7FD9}"/>
                </a:ext>
              </a:extLst>
            </p:cNvPr>
            <p:cNvGrpSpPr/>
            <p:nvPr/>
          </p:nvGrpSpPr>
          <p:grpSpPr>
            <a:xfrm>
              <a:off x="1332593" y="5933970"/>
              <a:ext cx="245948" cy="82246"/>
              <a:chOff x="1332593" y="5933970"/>
              <a:chExt cx="245948" cy="82246"/>
            </a:xfrm>
            <a:solidFill>
              <a:srgbClr val="CFD4D9"/>
            </a:solidFill>
          </p:grpSpPr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45005C72-3836-864B-AF7B-93A10AAB71EC}"/>
                  </a:ext>
                </a:extLst>
              </p:cNvPr>
              <p:cNvSpPr/>
              <p:nvPr/>
            </p:nvSpPr>
            <p:spPr>
              <a:xfrm>
                <a:off x="1332593" y="5933970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A2D3332B-B7D8-9C48-9592-EC48FF7DA69E}"/>
                  </a:ext>
                </a:extLst>
              </p:cNvPr>
              <p:cNvSpPr/>
              <p:nvPr/>
            </p:nvSpPr>
            <p:spPr>
              <a:xfrm>
                <a:off x="1397747" y="5934253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481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210E65D4-A347-5048-AABF-494A7E316FDF}"/>
                  </a:ext>
                </a:extLst>
              </p:cNvPr>
              <p:cNvSpPr/>
              <p:nvPr/>
            </p:nvSpPr>
            <p:spPr>
              <a:xfrm>
                <a:off x="1456696" y="5935383"/>
                <a:ext cx="63461" cy="73767"/>
              </a:xfrm>
              <a:custGeom>
                <a:avLst/>
                <a:gdLst>
                  <a:gd name="connsiteX0" fmla="*/ 22282 w 63461"/>
                  <a:gd name="connsiteY0" fmla="*/ 33068 h 73767"/>
                  <a:gd name="connsiteX1" fmla="*/ 20308 w 63461"/>
                  <a:gd name="connsiteY1" fmla="*/ 41830 h 73767"/>
                  <a:gd name="connsiteX2" fmla="*/ 16923 w 63461"/>
                  <a:gd name="connsiteY2" fmla="*/ 48331 h 73767"/>
                  <a:gd name="connsiteX3" fmla="*/ 44846 w 63461"/>
                  <a:gd name="connsiteY3" fmla="*/ 48331 h 73767"/>
                  <a:gd name="connsiteX4" fmla="*/ 44846 w 63461"/>
                  <a:gd name="connsiteY4" fmla="*/ 8762 h 73767"/>
                  <a:gd name="connsiteX5" fmla="*/ 23128 w 63461"/>
                  <a:gd name="connsiteY5" fmla="*/ 8762 h 73767"/>
                  <a:gd name="connsiteX6" fmla="*/ 23128 w 63461"/>
                  <a:gd name="connsiteY6" fmla="*/ 23176 h 73767"/>
                  <a:gd name="connsiteX7" fmla="*/ 22282 w 63461"/>
                  <a:gd name="connsiteY7" fmla="*/ 33068 h 73767"/>
                  <a:gd name="connsiteX8" fmla="*/ 0 w 63461"/>
                  <a:gd name="connsiteY8" fmla="*/ 48613 h 73767"/>
                  <a:gd name="connsiteX9" fmla="*/ 5923 w 63461"/>
                  <a:gd name="connsiteY9" fmla="*/ 48613 h 73767"/>
                  <a:gd name="connsiteX10" fmla="*/ 11000 w 63461"/>
                  <a:gd name="connsiteY10" fmla="*/ 41547 h 73767"/>
                  <a:gd name="connsiteX11" fmla="*/ 13256 w 63461"/>
                  <a:gd name="connsiteY11" fmla="*/ 31938 h 73767"/>
                  <a:gd name="connsiteX12" fmla="*/ 13538 w 63461"/>
                  <a:gd name="connsiteY12" fmla="*/ 27416 h 73767"/>
                  <a:gd name="connsiteX13" fmla="*/ 13821 w 63461"/>
                  <a:gd name="connsiteY13" fmla="*/ 21198 h 73767"/>
                  <a:gd name="connsiteX14" fmla="*/ 13821 w 63461"/>
                  <a:gd name="connsiteY14" fmla="*/ 12436 h 73767"/>
                  <a:gd name="connsiteX15" fmla="*/ 13821 w 63461"/>
                  <a:gd name="connsiteY15" fmla="*/ 0 h 73767"/>
                  <a:gd name="connsiteX16" fmla="*/ 54154 w 63461"/>
                  <a:gd name="connsiteY16" fmla="*/ 0 h 73767"/>
                  <a:gd name="connsiteX17" fmla="*/ 54154 w 63461"/>
                  <a:gd name="connsiteY17" fmla="*/ 48613 h 73767"/>
                  <a:gd name="connsiteX18" fmla="*/ 63462 w 63461"/>
                  <a:gd name="connsiteY18" fmla="*/ 48613 h 73767"/>
                  <a:gd name="connsiteX19" fmla="*/ 63462 w 63461"/>
                  <a:gd name="connsiteY19" fmla="*/ 73768 h 73767"/>
                  <a:gd name="connsiteX20" fmla="*/ 54154 w 63461"/>
                  <a:gd name="connsiteY20" fmla="*/ 73768 h 73767"/>
                  <a:gd name="connsiteX21" fmla="*/ 54154 w 63461"/>
                  <a:gd name="connsiteY21" fmla="*/ 57657 h 73767"/>
                  <a:gd name="connsiteX22" fmla="*/ 9308 w 63461"/>
                  <a:gd name="connsiteY22" fmla="*/ 57657 h 73767"/>
                  <a:gd name="connsiteX23" fmla="*/ 9308 w 63461"/>
                  <a:gd name="connsiteY23" fmla="*/ 73768 h 73767"/>
                  <a:gd name="connsiteX24" fmla="*/ 0 w 63461"/>
                  <a:gd name="connsiteY24" fmla="*/ 73768 h 73767"/>
                  <a:gd name="connsiteX25" fmla="*/ 0 w 63461"/>
                  <a:gd name="connsiteY25" fmla="*/ 48613 h 73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461" h="73767">
                    <a:moveTo>
                      <a:pt x="22282" y="33068"/>
                    </a:moveTo>
                    <a:cubicBezTo>
                      <a:pt x="22000" y="36460"/>
                      <a:pt x="21154" y="39286"/>
                      <a:pt x="20308" y="41830"/>
                    </a:cubicBezTo>
                    <a:cubicBezTo>
                      <a:pt x="19180" y="44374"/>
                      <a:pt x="18051" y="46635"/>
                      <a:pt x="16923" y="48331"/>
                    </a:cubicBezTo>
                    <a:lnTo>
                      <a:pt x="44846" y="48331"/>
                    </a:lnTo>
                    <a:lnTo>
                      <a:pt x="44846" y="8762"/>
                    </a:lnTo>
                    <a:lnTo>
                      <a:pt x="23128" y="8762"/>
                    </a:lnTo>
                    <a:cubicBezTo>
                      <a:pt x="23128" y="14414"/>
                      <a:pt x="23128" y="19219"/>
                      <a:pt x="23128" y="23176"/>
                    </a:cubicBezTo>
                    <a:cubicBezTo>
                      <a:pt x="22564" y="27698"/>
                      <a:pt x="22564" y="30807"/>
                      <a:pt x="22282" y="33068"/>
                    </a:cubicBezTo>
                    <a:moveTo>
                      <a:pt x="0" y="48613"/>
                    </a:moveTo>
                    <a:lnTo>
                      <a:pt x="5923" y="48613"/>
                    </a:lnTo>
                    <a:cubicBezTo>
                      <a:pt x="7897" y="46917"/>
                      <a:pt x="9590" y="44656"/>
                      <a:pt x="11000" y="41547"/>
                    </a:cubicBezTo>
                    <a:cubicBezTo>
                      <a:pt x="12410" y="38438"/>
                      <a:pt x="13256" y="35329"/>
                      <a:pt x="13256" y="31938"/>
                    </a:cubicBezTo>
                    <a:cubicBezTo>
                      <a:pt x="13256" y="30525"/>
                      <a:pt x="13538" y="29111"/>
                      <a:pt x="13538" y="27416"/>
                    </a:cubicBezTo>
                    <a:cubicBezTo>
                      <a:pt x="13538" y="25720"/>
                      <a:pt x="13538" y="23741"/>
                      <a:pt x="13821" y="21198"/>
                    </a:cubicBezTo>
                    <a:cubicBezTo>
                      <a:pt x="13821" y="18654"/>
                      <a:pt x="13821" y="15828"/>
                      <a:pt x="13821" y="12436"/>
                    </a:cubicBezTo>
                    <a:cubicBezTo>
                      <a:pt x="13821" y="9044"/>
                      <a:pt x="13821" y="4805"/>
                      <a:pt x="13821" y="0"/>
                    </a:cubicBezTo>
                    <a:lnTo>
                      <a:pt x="54154" y="0"/>
                    </a:lnTo>
                    <a:lnTo>
                      <a:pt x="54154" y="48613"/>
                    </a:lnTo>
                    <a:lnTo>
                      <a:pt x="63462" y="48613"/>
                    </a:lnTo>
                    <a:lnTo>
                      <a:pt x="63462" y="73768"/>
                    </a:lnTo>
                    <a:lnTo>
                      <a:pt x="54154" y="73768"/>
                    </a:lnTo>
                    <a:lnTo>
                      <a:pt x="54154" y="57657"/>
                    </a:lnTo>
                    <a:lnTo>
                      <a:pt x="9308" y="57657"/>
                    </a:lnTo>
                    <a:lnTo>
                      <a:pt x="9308" y="73768"/>
                    </a:lnTo>
                    <a:lnTo>
                      <a:pt x="0" y="73768"/>
                    </a:lnTo>
                    <a:lnTo>
                      <a:pt x="0" y="48613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85F68474-1C77-FC4A-A55B-D80FB770F4C3}"/>
                  </a:ext>
                </a:extLst>
              </p:cNvPr>
              <p:cNvSpPr/>
              <p:nvPr/>
            </p:nvSpPr>
            <p:spPr>
              <a:xfrm>
                <a:off x="1522978" y="5935383"/>
                <a:ext cx="55564" cy="80833"/>
              </a:xfrm>
              <a:custGeom>
                <a:avLst/>
                <a:gdLst>
                  <a:gd name="connsiteX0" fmla="*/ 29615 w 55564"/>
                  <a:gd name="connsiteY0" fmla="*/ 66419 h 80833"/>
                  <a:gd name="connsiteX1" fmla="*/ 22000 w 55564"/>
                  <a:gd name="connsiteY1" fmla="*/ 77724 h 80833"/>
                  <a:gd name="connsiteX2" fmla="*/ 11282 w 55564"/>
                  <a:gd name="connsiteY2" fmla="*/ 80833 h 80833"/>
                  <a:gd name="connsiteX3" fmla="*/ 5923 w 55564"/>
                  <a:gd name="connsiteY3" fmla="*/ 80833 h 80833"/>
                  <a:gd name="connsiteX4" fmla="*/ 5923 w 55564"/>
                  <a:gd name="connsiteY4" fmla="*/ 71789 h 80833"/>
                  <a:gd name="connsiteX5" fmla="*/ 9590 w 55564"/>
                  <a:gd name="connsiteY5" fmla="*/ 71789 h 80833"/>
                  <a:gd name="connsiteX6" fmla="*/ 16641 w 55564"/>
                  <a:gd name="connsiteY6" fmla="*/ 70093 h 80833"/>
                  <a:gd name="connsiteX7" fmla="*/ 21436 w 55564"/>
                  <a:gd name="connsiteY7" fmla="*/ 63310 h 80833"/>
                  <a:gd name="connsiteX8" fmla="*/ 23974 w 55564"/>
                  <a:gd name="connsiteY8" fmla="*/ 57092 h 80833"/>
                  <a:gd name="connsiteX9" fmla="*/ 0 w 55564"/>
                  <a:gd name="connsiteY9" fmla="*/ 0 h 80833"/>
                  <a:gd name="connsiteX10" fmla="*/ 10436 w 55564"/>
                  <a:gd name="connsiteY10" fmla="*/ 0 h 80833"/>
                  <a:gd name="connsiteX11" fmla="*/ 29051 w 55564"/>
                  <a:gd name="connsiteY11" fmla="*/ 45504 h 80833"/>
                  <a:gd name="connsiteX12" fmla="*/ 45692 w 55564"/>
                  <a:gd name="connsiteY12" fmla="*/ 0 h 80833"/>
                  <a:gd name="connsiteX13" fmla="*/ 55564 w 55564"/>
                  <a:gd name="connsiteY13" fmla="*/ 0 h 80833"/>
                  <a:gd name="connsiteX14" fmla="*/ 29615 w 55564"/>
                  <a:gd name="connsiteY14" fmla="*/ 66419 h 8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5564" h="80833">
                    <a:moveTo>
                      <a:pt x="29615" y="66419"/>
                    </a:moveTo>
                    <a:cubicBezTo>
                      <a:pt x="27359" y="71789"/>
                      <a:pt x="25103" y="75746"/>
                      <a:pt x="22000" y="77724"/>
                    </a:cubicBezTo>
                    <a:cubicBezTo>
                      <a:pt x="19180" y="79986"/>
                      <a:pt x="15513" y="80833"/>
                      <a:pt x="11282" y="80833"/>
                    </a:cubicBezTo>
                    <a:lnTo>
                      <a:pt x="5923" y="80833"/>
                    </a:lnTo>
                    <a:lnTo>
                      <a:pt x="5923" y="71789"/>
                    </a:lnTo>
                    <a:lnTo>
                      <a:pt x="9590" y="71789"/>
                    </a:lnTo>
                    <a:cubicBezTo>
                      <a:pt x="12410" y="71789"/>
                      <a:pt x="14667" y="71224"/>
                      <a:pt x="16641" y="70093"/>
                    </a:cubicBezTo>
                    <a:cubicBezTo>
                      <a:pt x="18615" y="68963"/>
                      <a:pt x="20308" y="66702"/>
                      <a:pt x="21436" y="63310"/>
                    </a:cubicBezTo>
                    <a:lnTo>
                      <a:pt x="23974" y="57092"/>
                    </a:lnTo>
                    <a:lnTo>
                      <a:pt x="0" y="0"/>
                    </a:lnTo>
                    <a:lnTo>
                      <a:pt x="10436" y="0"/>
                    </a:lnTo>
                    <a:lnTo>
                      <a:pt x="29051" y="45504"/>
                    </a:lnTo>
                    <a:lnTo>
                      <a:pt x="45692" y="0"/>
                    </a:lnTo>
                    <a:lnTo>
                      <a:pt x="55564" y="0"/>
                    </a:lnTo>
                    <a:lnTo>
                      <a:pt x="29615" y="66419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A397C7BE-F388-7D4A-9EC7-D85F3562CAB6}"/>
                </a:ext>
              </a:extLst>
            </p:cNvPr>
            <p:cNvSpPr/>
            <p:nvPr/>
          </p:nvSpPr>
          <p:spPr>
            <a:xfrm>
              <a:off x="1588414" y="5935383"/>
              <a:ext cx="66282" cy="57374"/>
            </a:xfrm>
            <a:custGeom>
              <a:avLst/>
              <a:gdLst>
                <a:gd name="connsiteX0" fmla="*/ 0 w 66282"/>
                <a:gd name="connsiteY0" fmla="*/ 57375 h 57374"/>
                <a:gd name="connsiteX1" fmla="*/ 0 w 66282"/>
                <a:gd name="connsiteY1" fmla="*/ 0 h 57374"/>
                <a:gd name="connsiteX2" fmla="*/ 14103 w 66282"/>
                <a:gd name="connsiteY2" fmla="*/ 0 h 57374"/>
                <a:gd name="connsiteX3" fmla="*/ 33282 w 66282"/>
                <a:gd name="connsiteY3" fmla="*/ 48048 h 57374"/>
                <a:gd name="connsiteX4" fmla="*/ 52744 w 66282"/>
                <a:gd name="connsiteY4" fmla="*/ 0 h 57374"/>
                <a:gd name="connsiteX5" fmla="*/ 66282 w 66282"/>
                <a:gd name="connsiteY5" fmla="*/ 0 h 57374"/>
                <a:gd name="connsiteX6" fmla="*/ 66282 w 66282"/>
                <a:gd name="connsiteY6" fmla="*/ 57375 h 57374"/>
                <a:gd name="connsiteX7" fmla="*/ 56974 w 66282"/>
                <a:gd name="connsiteY7" fmla="*/ 57375 h 57374"/>
                <a:gd name="connsiteX8" fmla="*/ 56974 w 66282"/>
                <a:gd name="connsiteY8" fmla="*/ 10457 h 57374"/>
                <a:gd name="connsiteX9" fmla="*/ 37795 w 66282"/>
                <a:gd name="connsiteY9" fmla="*/ 57375 h 57374"/>
                <a:gd name="connsiteX10" fmla="*/ 27923 w 66282"/>
                <a:gd name="connsiteY10" fmla="*/ 57375 h 57374"/>
                <a:gd name="connsiteX11" fmla="*/ 8744 w 66282"/>
                <a:gd name="connsiteY11" fmla="*/ 10457 h 57374"/>
                <a:gd name="connsiteX12" fmla="*/ 8744 w 66282"/>
                <a:gd name="connsiteY1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282" h="57374">
                  <a:moveTo>
                    <a:pt x="0" y="57375"/>
                  </a:moveTo>
                  <a:lnTo>
                    <a:pt x="0" y="0"/>
                  </a:lnTo>
                  <a:lnTo>
                    <a:pt x="14103" y="0"/>
                  </a:lnTo>
                  <a:lnTo>
                    <a:pt x="33282" y="48048"/>
                  </a:lnTo>
                  <a:lnTo>
                    <a:pt x="52744" y="0"/>
                  </a:lnTo>
                  <a:lnTo>
                    <a:pt x="66282" y="0"/>
                  </a:lnTo>
                  <a:lnTo>
                    <a:pt x="66282" y="57375"/>
                  </a:lnTo>
                  <a:lnTo>
                    <a:pt x="56974" y="57375"/>
                  </a:lnTo>
                  <a:lnTo>
                    <a:pt x="56974" y="10457"/>
                  </a:lnTo>
                  <a:lnTo>
                    <a:pt x="37795" y="57375"/>
                  </a:lnTo>
                  <a:lnTo>
                    <a:pt x="27923" y="57375"/>
                  </a:lnTo>
                  <a:lnTo>
                    <a:pt x="8744" y="10457"/>
                  </a:lnTo>
                  <a:lnTo>
                    <a:pt x="8744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C5DAA932-1209-AA4C-BCA7-A81CC2B627CA}"/>
                </a:ext>
              </a:extLst>
            </p:cNvPr>
            <p:cNvSpPr/>
            <p:nvPr/>
          </p:nvSpPr>
          <p:spPr>
            <a:xfrm>
              <a:off x="1669926" y="5934253"/>
              <a:ext cx="46820" cy="59635"/>
            </a:xfrm>
            <a:custGeom>
              <a:avLst/>
              <a:gdLst>
                <a:gd name="connsiteX0" fmla="*/ 37513 w 46820"/>
                <a:gd name="connsiteY0" fmla="*/ 33068 h 59635"/>
                <a:gd name="connsiteX1" fmla="*/ 29897 w 46820"/>
                <a:gd name="connsiteY1" fmla="*/ 33068 h 59635"/>
                <a:gd name="connsiteX2" fmla="*/ 21718 w 46820"/>
                <a:gd name="connsiteY2" fmla="*/ 33068 h 59635"/>
                <a:gd name="connsiteX3" fmla="*/ 12692 w 46820"/>
                <a:gd name="connsiteY3" fmla="*/ 35612 h 59635"/>
                <a:gd name="connsiteX4" fmla="*/ 9590 w 46820"/>
                <a:gd name="connsiteY4" fmla="*/ 42395 h 59635"/>
                <a:gd name="connsiteX5" fmla="*/ 12410 w 46820"/>
                <a:gd name="connsiteY5" fmla="*/ 48896 h 59635"/>
                <a:gd name="connsiteX6" fmla="*/ 20308 w 46820"/>
                <a:gd name="connsiteY6" fmla="*/ 51439 h 59635"/>
                <a:gd name="connsiteX7" fmla="*/ 32436 w 46820"/>
                <a:gd name="connsiteY7" fmla="*/ 47765 h 59635"/>
                <a:gd name="connsiteX8" fmla="*/ 37513 w 46820"/>
                <a:gd name="connsiteY8" fmla="*/ 38438 h 59635"/>
                <a:gd name="connsiteX9" fmla="*/ 37513 w 46820"/>
                <a:gd name="connsiteY9" fmla="*/ 33068 h 59635"/>
                <a:gd name="connsiteX10" fmla="*/ 38077 w 46820"/>
                <a:gd name="connsiteY10" fmla="*/ 58505 h 59635"/>
                <a:gd name="connsiteX11" fmla="*/ 38077 w 46820"/>
                <a:gd name="connsiteY11" fmla="*/ 51722 h 59635"/>
                <a:gd name="connsiteX12" fmla="*/ 30744 w 46820"/>
                <a:gd name="connsiteY12" fmla="*/ 57375 h 59635"/>
                <a:gd name="connsiteX13" fmla="*/ 20026 w 46820"/>
                <a:gd name="connsiteY13" fmla="*/ 59636 h 59635"/>
                <a:gd name="connsiteX14" fmla="*/ 5359 w 46820"/>
                <a:gd name="connsiteY14" fmla="*/ 55114 h 59635"/>
                <a:gd name="connsiteX15" fmla="*/ 0 w 46820"/>
                <a:gd name="connsiteY15" fmla="*/ 42678 h 59635"/>
                <a:gd name="connsiteX16" fmla="*/ 5923 w 46820"/>
                <a:gd name="connsiteY16" fmla="*/ 29677 h 59635"/>
                <a:gd name="connsiteX17" fmla="*/ 21718 w 46820"/>
                <a:gd name="connsiteY17" fmla="*/ 25437 h 59635"/>
                <a:gd name="connsiteX18" fmla="*/ 29897 w 46820"/>
                <a:gd name="connsiteY18" fmla="*/ 25437 h 59635"/>
                <a:gd name="connsiteX19" fmla="*/ 37513 w 46820"/>
                <a:gd name="connsiteY19" fmla="*/ 25720 h 59635"/>
                <a:gd name="connsiteX20" fmla="*/ 37513 w 46820"/>
                <a:gd name="connsiteY20" fmla="*/ 20632 h 59635"/>
                <a:gd name="connsiteX21" fmla="*/ 33846 w 46820"/>
                <a:gd name="connsiteY21" fmla="*/ 11588 h 59635"/>
                <a:gd name="connsiteX22" fmla="*/ 24821 w 46820"/>
                <a:gd name="connsiteY22" fmla="*/ 8762 h 59635"/>
                <a:gd name="connsiteX23" fmla="*/ 15513 w 46820"/>
                <a:gd name="connsiteY23" fmla="*/ 11871 h 59635"/>
                <a:gd name="connsiteX24" fmla="*/ 11000 w 46820"/>
                <a:gd name="connsiteY24" fmla="*/ 19219 h 59635"/>
                <a:gd name="connsiteX25" fmla="*/ 1974 w 46820"/>
                <a:gd name="connsiteY25" fmla="*/ 17241 h 59635"/>
                <a:gd name="connsiteX26" fmla="*/ 9590 w 46820"/>
                <a:gd name="connsiteY26" fmla="*/ 4805 h 59635"/>
                <a:gd name="connsiteX27" fmla="*/ 24821 w 46820"/>
                <a:gd name="connsiteY27" fmla="*/ 0 h 59635"/>
                <a:gd name="connsiteX28" fmla="*/ 40615 w 46820"/>
                <a:gd name="connsiteY28" fmla="*/ 4805 h 59635"/>
                <a:gd name="connsiteX29" fmla="*/ 46821 w 46820"/>
                <a:gd name="connsiteY29" fmla="*/ 20067 h 59635"/>
                <a:gd name="connsiteX30" fmla="*/ 46821 w 46820"/>
                <a:gd name="connsiteY30" fmla="*/ 58505 h 59635"/>
                <a:gd name="connsiteX31" fmla="*/ 38077 w 46820"/>
                <a:gd name="connsiteY31" fmla="*/ 58505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820" h="59635">
                  <a:moveTo>
                    <a:pt x="37513" y="33068"/>
                  </a:moveTo>
                  <a:cubicBezTo>
                    <a:pt x="35256" y="33068"/>
                    <a:pt x="32718" y="33068"/>
                    <a:pt x="29897" y="33068"/>
                  </a:cubicBezTo>
                  <a:cubicBezTo>
                    <a:pt x="27359" y="33068"/>
                    <a:pt x="24538" y="33068"/>
                    <a:pt x="21718" y="33068"/>
                  </a:cubicBezTo>
                  <a:cubicBezTo>
                    <a:pt x="17769" y="33351"/>
                    <a:pt x="14667" y="34199"/>
                    <a:pt x="12692" y="35612"/>
                  </a:cubicBezTo>
                  <a:cubicBezTo>
                    <a:pt x="10718" y="37308"/>
                    <a:pt x="9590" y="39569"/>
                    <a:pt x="9590" y="42395"/>
                  </a:cubicBezTo>
                  <a:cubicBezTo>
                    <a:pt x="9590" y="45222"/>
                    <a:pt x="10436" y="47200"/>
                    <a:pt x="12410" y="48896"/>
                  </a:cubicBezTo>
                  <a:cubicBezTo>
                    <a:pt x="14385" y="50592"/>
                    <a:pt x="16923" y="51439"/>
                    <a:pt x="20308" y="51439"/>
                  </a:cubicBezTo>
                  <a:cubicBezTo>
                    <a:pt x="25103" y="51439"/>
                    <a:pt x="29051" y="50309"/>
                    <a:pt x="32436" y="47765"/>
                  </a:cubicBezTo>
                  <a:cubicBezTo>
                    <a:pt x="35821" y="45504"/>
                    <a:pt x="37513" y="42395"/>
                    <a:pt x="37513" y="38438"/>
                  </a:cubicBezTo>
                  <a:lnTo>
                    <a:pt x="37513" y="33068"/>
                  </a:lnTo>
                  <a:close/>
                  <a:moveTo>
                    <a:pt x="38077" y="58505"/>
                  </a:moveTo>
                  <a:lnTo>
                    <a:pt x="38077" y="51722"/>
                  </a:lnTo>
                  <a:cubicBezTo>
                    <a:pt x="36385" y="53983"/>
                    <a:pt x="33846" y="55962"/>
                    <a:pt x="30744" y="57375"/>
                  </a:cubicBezTo>
                  <a:cubicBezTo>
                    <a:pt x="27641" y="58788"/>
                    <a:pt x="24256" y="59636"/>
                    <a:pt x="20026" y="59636"/>
                  </a:cubicBezTo>
                  <a:cubicBezTo>
                    <a:pt x="13821" y="59636"/>
                    <a:pt x="9026" y="58223"/>
                    <a:pt x="5359" y="55114"/>
                  </a:cubicBezTo>
                  <a:cubicBezTo>
                    <a:pt x="1692" y="52005"/>
                    <a:pt x="0" y="47765"/>
                    <a:pt x="0" y="42678"/>
                  </a:cubicBezTo>
                  <a:cubicBezTo>
                    <a:pt x="0" y="36742"/>
                    <a:pt x="1974" y="32503"/>
                    <a:pt x="5923" y="29677"/>
                  </a:cubicBezTo>
                  <a:cubicBezTo>
                    <a:pt x="9872" y="27133"/>
                    <a:pt x="14949" y="25437"/>
                    <a:pt x="21718" y="25437"/>
                  </a:cubicBezTo>
                  <a:cubicBezTo>
                    <a:pt x="24538" y="25437"/>
                    <a:pt x="27359" y="25437"/>
                    <a:pt x="29897" y="25437"/>
                  </a:cubicBezTo>
                  <a:cubicBezTo>
                    <a:pt x="32436" y="25437"/>
                    <a:pt x="34974" y="25437"/>
                    <a:pt x="37513" y="25720"/>
                  </a:cubicBezTo>
                  <a:lnTo>
                    <a:pt x="37513" y="20632"/>
                  </a:lnTo>
                  <a:cubicBezTo>
                    <a:pt x="37513" y="16393"/>
                    <a:pt x="36385" y="13284"/>
                    <a:pt x="33846" y="11588"/>
                  </a:cubicBezTo>
                  <a:cubicBezTo>
                    <a:pt x="31590" y="9610"/>
                    <a:pt x="28487" y="8762"/>
                    <a:pt x="24821" y="8762"/>
                  </a:cubicBezTo>
                  <a:cubicBezTo>
                    <a:pt x="20872" y="8762"/>
                    <a:pt x="17769" y="9892"/>
                    <a:pt x="15513" y="11871"/>
                  </a:cubicBezTo>
                  <a:cubicBezTo>
                    <a:pt x="13538" y="13849"/>
                    <a:pt x="11846" y="16393"/>
                    <a:pt x="11000" y="19219"/>
                  </a:cubicBezTo>
                  <a:lnTo>
                    <a:pt x="1974" y="17241"/>
                  </a:lnTo>
                  <a:cubicBezTo>
                    <a:pt x="3103" y="12153"/>
                    <a:pt x="5641" y="8196"/>
                    <a:pt x="9590" y="4805"/>
                  </a:cubicBezTo>
                  <a:cubicBezTo>
                    <a:pt x="13538" y="1696"/>
                    <a:pt x="18615" y="0"/>
                    <a:pt x="24821" y="0"/>
                  </a:cubicBezTo>
                  <a:cubicBezTo>
                    <a:pt x="31308" y="0"/>
                    <a:pt x="36667" y="1696"/>
                    <a:pt x="40615" y="4805"/>
                  </a:cubicBezTo>
                  <a:cubicBezTo>
                    <a:pt x="44846" y="8196"/>
                    <a:pt x="46821" y="13284"/>
                    <a:pt x="46821" y="20067"/>
                  </a:cubicBezTo>
                  <a:lnTo>
                    <a:pt x="46821" y="58505"/>
                  </a:lnTo>
                  <a:lnTo>
                    <a:pt x="38077" y="5850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33B05C48-04C5-AB40-8AA6-D709FA4E3EBE}"/>
                </a:ext>
              </a:extLst>
            </p:cNvPr>
            <p:cNvSpPr/>
            <p:nvPr/>
          </p:nvSpPr>
          <p:spPr>
            <a:xfrm>
              <a:off x="1734234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9F6D605A-1F55-E447-831C-1BDAD4AA188C}"/>
                </a:ext>
              </a:extLst>
            </p:cNvPr>
            <p:cNvSpPr/>
            <p:nvPr/>
          </p:nvSpPr>
          <p:spPr>
            <a:xfrm>
              <a:off x="1801362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91FC9B31-E37F-BE4B-A0BF-EE73657BE81F}"/>
                </a:ext>
              </a:extLst>
            </p:cNvPr>
            <p:cNvSpPr/>
            <p:nvPr/>
          </p:nvSpPr>
          <p:spPr>
            <a:xfrm>
              <a:off x="1868491" y="5935383"/>
              <a:ext cx="62333" cy="57374"/>
            </a:xfrm>
            <a:custGeom>
              <a:avLst/>
              <a:gdLst>
                <a:gd name="connsiteX0" fmla="*/ 52744 w 62333"/>
                <a:gd name="connsiteY0" fmla="*/ 0 h 57374"/>
                <a:gd name="connsiteX1" fmla="*/ 62333 w 62333"/>
                <a:gd name="connsiteY1" fmla="*/ 0 h 57374"/>
                <a:gd name="connsiteX2" fmla="*/ 62333 w 62333"/>
                <a:gd name="connsiteY2" fmla="*/ 57375 h 57374"/>
                <a:gd name="connsiteX3" fmla="*/ 52744 w 62333"/>
                <a:gd name="connsiteY3" fmla="*/ 57375 h 57374"/>
                <a:gd name="connsiteX4" fmla="*/ 52744 w 62333"/>
                <a:gd name="connsiteY4" fmla="*/ 0 h 57374"/>
                <a:gd name="connsiteX5" fmla="*/ 24256 w 62333"/>
                <a:gd name="connsiteY5" fmla="*/ 28546 h 57374"/>
                <a:gd name="connsiteX6" fmla="*/ 9590 w 62333"/>
                <a:gd name="connsiteY6" fmla="*/ 28546 h 57374"/>
                <a:gd name="connsiteX7" fmla="*/ 9590 w 62333"/>
                <a:gd name="connsiteY7" fmla="*/ 48896 h 57374"/>
                <a:gd name="connsiteX8" fmla="*/ 24256 w 62333"/>
                <a:gd name="connsiteY8" fmla="*/ 48896 h 57374"/>
                <a:gd name="connsiteX9" fmla="*/ 33000 w 62333"/>
                <a:gd name="connsiteY9" fmla="*/ 46069 h 57374"/>
                <a:gd name="connsiteX10" fmla="*/ 35256 w 62333"/>
                <a:gd name="connsiteY10" fmla="*/ 38438 h 57374"/>
                <a:gd name="connsiteX11" fmla="*/ 33000 w 62333"/>
                <a:gd name="connsiteY11" fmla="*/ 31090 h 57374"/>
                <a:gd name="connsiteX12" fmla="*/ 24256 w 62333"/>
                <a:gd name="connsiteY12" fmla="*/ 28546 h 57374"/>
                <a:gd name="connsiteX13" fmla="*/ 0 w 62333"/>
                <a:gd name="connsiteY13" fmla="*/ 57375 h 57374"/>
                <a:gd name="connsiteX14" fmla="*/ 0 w 62333"/>
                <a:gd name="connsiteY14" fmla="*/ 0 h 57374"/>
                <a:gd name="connsiteX15" fmla="*/ 9590 w 62333"/>
                <a:gd name="connsiteY15" fmla="*/ 0 h 57374"/>
                <a:gd name="connsiteX16" fmla="*/ 9590 w 62333"/>
                <a:gd name="connsiteY16" fmla="*/ 19784 h 57374"/>
                <a:gd name="connsiteX17" fmla="*/ 24256 w 62333"/>
                <a:gd name="connsiteY17" fmla="*/ 19784 h 57374"/>
                <a:gd name="connsiteX18" fmla="*/ 39205 w 62333"/>
                <a:gd name="connsiteY18" fmla="*/ 24589 h 57374"/>
                <a:gd name="connsiteX19" fmla="*/ 44282 w 62333"/>
                <a:gd name="connsiteY19" fmla="*/ 38156 h 57374"/>
                <a:gd name="connsiteX20" fmla="*/ 39205 w 62333"/>
                <a:gd name="connsiteY20" fmla="*/ 52287 h 57374"/>
                <a:gd name="connsiteX21" fmla="*/ 23974 w 62333"/>
                <a:gd name="connsiteY21" fmla="*/ 57375 h 57374"/>
                <a:gd name="connsiteX22" fmla="*/ 0 w 62333"/>
                <a:gd name="connsiteY2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333" h="57374">
                  <a:moveTo>
                    <a:pt x="52744" y="0"/>
                  </a:moveTo>
                  <a:lnTo>
                    <a:pt x="62333" y="0"/>
                  </a:lnTo>
                  <a:lnTo>
                    <a:pt x="62333" y="57375"/>
                  </a:lnTo>
                  <a:lnTo>
                    <a:pt x="52744" y="57375"/>
                  </a:lnTo>
                  <a:lnTo>
                    <a:pt x="52744" y="0"/>
                  </a:lnTo>
                  <a:close/>
                  <a:moveTo>
                    <a:pt x="24256" y="28546"/>
                  </a:moveTo>
                  <a:lnTo>
                    <a:pt x="9590" y="28546"/>
                  </a:lnTo>
                  <a:lnTo>
                    <a:pt x="9590" y="48896"/>
                  </a:lnTo>
                  <a:lnTo>
                    <a:pt x="24256" y="48896"/>
                  </a:lnTo>
                  <a:cubicBezTo>
                    <a:pt x="28487" y="48896"/>
                    <a:pt x="31590" y="47765"/>
                    <a:pt x="33000" y="46069"/>
                  </a:cubicBezTo>
                  <a:cubicBezTo>
                    <a:pt x="34692" y="44091"/>
                    <a:pt x="35256" y="41547"/>
                    <a:pt x="35256" y="38438"/>
                  </a:cubicBezTo>
                  <a:cubicBezTo>
                    <a:pt x="35256" y="35329"/>
                    <a:pt x="34410" y="32786"/>
                    <a:pt x="33000" y="31090"/>
                  </a:cubicBezTo>
                  <a:cubicBezTo>
                    <a:pt x="31590" y="29394"/>
                    <a:pt x="28769" y="28546"/>
                    <a:pt x="24256" y="28546"/>
                  </a:cubicBezTo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19784"/>
                  </a:lnTo>
                  <a:lnTo>
                    <a:pt x="24256" y="19784"/>
                  </a:lnTo>
                  <a:cubicBezTo>
                    <a:pt x="30744" y="19784"/>
                    <a:pt x="35821" y="21480"/>
                    <a:pt x="39205" y="24589"/>
                  </a:cubicBezTo>
                  <a:cubicBezTo>
                    <a:pt x="42590" y="27698"/>
                    <a:pt x="44282" y="32220"/>
                    <a:pt x="44282" y="38156"/>
                  </a:cubicBezTo>
                  <a:cubicBezTo>
                    <a:pt x="44282" y="44091"/>
                    <a:pt x="42590" y="48896"/>
                    <a:pt x="39205" y="52287"/>
                  </a:cubicBezTo>
                  <a:cubicBezTo>
                    <a:pt x="35821" y="55679"/>
                    <a:pt x="30744" y="57375"/>
                    <a:pt x="23974" y="57375"/>
                  </a:cubicBezTo>
                  <a:lnTo>
                    <a:pt x="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BD78A59F-65ED-154F-9BB0-F3D1A7A2D934}"/>
                </a:ext>
              </a:extLst>
            </p:cNvPr>
            <p:cNvSpPr/>
            <p:nvPr/>
          </p:nvSpPr>
          <p:spPr>
            <a:xfrm>
              <a:off x="1941542" y="5935383"/>
              <a:ext cx="54435" cy="57374"/>
            </a:xfrm>
            <a:custGeom>
              <a:avLst/>
              <a:gdLst>
                <a:gd name="connsiteX0" fmla="*/ 42872 w 54435"/>
                <a:gd name="connsiteY0" fmla="*/ 57375 h 57374"/>
                <a:gd name="connsiteX1" fmla="*/ 26795 w 54435"/>
                <a:gd name="connsiteY1" fmla="*/ 34481 h 57374"/>
                <a:gd name="connsiteX2" fmla="*/ 11282 w 54435"/>
                <a:gd name="connsiteY2" fmla="*/ 57375 h 57374"/>
                <a:gd name="connsiteX3" fmla="*/ 0 w 54435"/>
                <a:gd name="connsiteY3" fmla="*/ 57375 h 57374"/>
                <a:gd name="connsiteX4" fmla="*/ 21154 w 54435"/>
                <a:gd name="connsiteY4" fmla="*/ 27981 h 57374"/>
                <a:gd name="connsiteX5" fmla="*/ 1410 w 54435"/>
                <a:gd name="connsiteY5" fmla="*/ 0 h 57374"/>
                <a:gd name="connsiteX6" fmla="*/ 12410 w 54435"/>
                <a:gd name="connsiteY6" fmla="*/ 0 h 57374"/>
                <a:gd name="connsiteX7" fmla="*/ 26795 w 54435"/>
                <a:gd name="connsiteY7" fmla="*/ 21198 h 57374"/>
                <a:gd name="connsiteX8" fmla="*/ 41462 w 54435"/>
                <a:gd name="connsiteY8" fmla="*/ 0 h 57374"/>
                <a:gd name="connsiteX9" fmla="*/ 52462 w 54435"/>
                <a:gd name="connsiteY9" fmla="*/ 0 h 57374"/>
                <a:gd name="connsiteX10" fmla="*/ 32436 w 54435"/>
                <a:gd name="connsiteY10" fmla="*/ 27416 h 57374"/>
                <a:gd name="connsiteX11" fmla="*/ 54436 w 54435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435" h="57374">
                  <a:moveTo>
                    <a:pt x="42872" y="57375"/>
                  </a:moveTo>
                  <a:lnTo>
                    <a:pt x="26795" y="34481"/>
                  </a:lnTo>
                  <a:lnTo>
                    <a:pt x="11282" y="57375"/>
                  </a:lnTo>
                  <a:lnTo>
                    <a:pt x="0" y="57375"/>
                  </a:lnTo>
                  <a:lnTo>
                    <a:pt x="21154" y="27981"/>
                  </a:lnTo>
                  <a:lnTo>
                    <a:pt x="1410" y="0"/>
                  </a:lnTo>
                  <a:lnTo>
                    <a:pt x="12410" y="0"/>
                  </a:lnTo>
                  <a:lnTo>
                    <a:pt x="26795" y="21198"/>
                  </a:lnTo>
                  <a:lnTo>
                    <a:pt x="41462" y="0"/>
                  </a:lnTo>
                  <a:lnTo>
                    <a:pt x="52462" y="0"/>
                  </a:lnTo>
                  <a:lnTo>
                    <a:pt x="32436" y="27416"/>
                  </a:lnTo>
                  <a:lnTo>
                    <a:pt x="54436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grpSp>
          <p:nvGrpSpPr>
            <p:cNvPr id="40" name="Graphic 13">
              <a:extLst>
                <a:ext uri="{FF2B5EF4-FFF2-40B4-BE49-F238E27FC236}">
                  <a16:creationId xmlns:a16="http://schemas.microsoft.com/office/drawing/2014/main" id="{A3412EFB-25E5-F24C-9AA5-A8B3CDCDE57F}"/>
                </a:ext>
              </a:extLst>
            </p:cNvPr>
            <p:cNvGrpSpPr/>
            <p:nvPr/>
          </p:nvGrpSpPr>
          <p:grpSpPr>
            <a:xfrm>
              <a:off x="1266593" y="6057199"/>
              <a:ext cx="116205" cy="82246"/>
              <a:chOff x="1266593" y="6057199"/>
              <a:chExt cx="116205" cy="82246"/>
            </a:xfrm>
            <a:solidFill>
              <a:srgbClr val="CFD4D9"/>
            </a:solidFill>
          </p:grpSpPr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A54C67D7-4E2A-194D-8C27-C5B336C4882D}"/>
                  </a:ext>
                </a:extLst>
              </p:cNvPr>
              <p:cNvSpPr/>
              <p:nvPr/>
            </p:nvSpPr>
            <p:spPr>
              <a:xfrm>
                <a:off x="1266593" y="6057199"/>
                <a:ext cx="54153" cy="82246"/>
              </a:xfrm>
              <a:custGeom>
                <a:avLst/>
                <a:gdLst>
                  <a:gd name="connsiteX0" fmla="*/ 9308 w 54153"/>
                  <a:gd name="connsiteY0" fmla="*/ 34764 h 82246"/>
                  <a:gd name="connsiteX1" fmla="*/ 14667 w 54153"/>
                  <a:gd name="connsiteY1" fmla="*/ 46917 h 82246"/>
                  <a:gd name="connsiteX2" fmla="*/ 27359 w 54153"/>
                  <a:gd name="connsiteY2" fmla="*/ 51439 h 82246"/>
                  <a:gd name="connsiteX3" fmla="*/ 39769 w 54153"/>
                  <a:gd name="connsiteY3" fmla="*/ 45504 h 82246"/>
                  <a:gd name="connsiteX4" fmla="*/ 44282 w 54153"/>
                  <a:gd name="connsiteY4" fmla="*/ 29677 h 82246"/>
                  <a:gd name="connsiteX5" fmla="*/ 39769 w 54153"/>
                  <a:gd name="connsiteY5" fmla="*/ 14414 h 82246"/>
                  <a:gd name="connsiteX6" fmla="*/ 27077 w 54153"/>
                  <a:gd name="connsiteY6" fmla="*/ 8479 h 82246"/>
                  <a:gd name="connsiteX7" fmla="*/ 20590 w 54153"/>
                  <a:gd name="connsiteY7" fmla="*/ 9610 h 82246"/>
                  <a:gd name="connsiteX8" fmla="*/ 14949 w 54153"/>
                  <a:gd name="connsiteY8" fmla="*/ 13284 h 82246"/>
                  <a:gd name="connsiteX9" fmla="*/ 11000 w 54153"/>
                  <a:gd name="connsiteY9" fmla="*/ 19219 h 82246"/>
                  <a:gd name="connsiteX10" fmla="*/ 9590 w 54153"/>
                  <a:gd name="connsiteY10" fmla="*/ 27416 h 82246"/>
                  <a:gd name="connsiteX11" fmla="*/ 9590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308" y="34764"/>
                    </a:moveTo>
                    <a:cubicBezTo>
                      <a:pt x="9308" y="40134"/>
                      <a:pt x="11000" y="44091"/>
                      <a:pt x="14667" y="46917"/>
                    </a:cubicBezTo>
                    <a:cubicBezTo>
                      <a:pt x="18333" y="49744"/>
                      <a:pt x="22564" y="51439"/>
                      <a:pt x="27359" y="51439"/>
                    </a:cubicBezTo>
                    <a:cubicBezTo>
                      <a:pt x="32718" y="51439"/>
                      <a:pt x="36667" y="49461"/>
                      <a:pt x="39769" y="45504"/>
                    </a:cubicBezTo>
                    <a:cubicBezTo>
                      <a:pt x="42872" y="41547"/>
                      <a:pt x="44282" y="36460"/>
                      <a:pt x="44282" y="29677"/>
                    </a:cubicBezTo>
                    <a:cubicBezTo>
                      <a:pt x="44282" y="23459"/>
                      <a:pt x="42872" y="18371"/>
                      <a:pt x="39769" y="14414"/>
                    </a:cubicBezTo>
                    <a:cubicBezTo>
                      <a:pt x="36667" y="10457"/>
                      <a:pt x="32436" y="8479"/>
                      <a:pt x="27077" y="8479"/>
                    </a:cubicBezTo>
                    <a:cubicBezTo>
                      <a:pt x="24821" y="8479"/>
                      <a:pt x="22564" y="8762"/>
                      <a:pt x="20590" y="9610"/>
                    </a:cubicBezTo>
                    <a:cubicBezTo>
                      <a:pt x="18615" y="10457"/>
                      <a:pt x="16641" y="11588"/>
                      <a:pt x="14949" y="13284"/>
                    </a:cubicBezTo>
                    <a:cubicBezTo>
                      <a:pt x="13256" y="14980"/>
                      <a:pt x="11846" y="16958"/>
                      <a:pt x="11000" y="19219"/>
                    </a:cubicBezTo>
                    <a:cubicBezTo>
                      <a:pt x="9872" y="21763"/>
                      <a:pt x="9590" y="24307"/>
                      <a:pt x="9590" y="27416"/>
                    </a:cubicBezTo>
                    <a:lnTo>
                      <a:pt x="9590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E4D661F3-775B-484D-9B38-07EB41236708}"/>
                  </a:ext>
                </a:extLst>
              </p:cNvPr>
              <p:cNvSpPr/>
              <p:nvPr/>
            </p:nvSpPr>
            <p:spPr>
              <a:xfrm>
                <a:off x="1331465" y="6057764"/>
                <a:ext cx="51333" cy="59635"/>
              </a:xfrm>
              <a:custGeom>
                <a:avLst/>
                <a:gdLst>
                  <a:gd name="connsiteX0" fmla="*/ 26513 w 51333"/>
                  <a:gd name="connsiteY0" fmla="*/ 7914 h 59635"/>
                  <a:gd name="connsiteX1" fmla="*/ 15513 w 51333"/>
                  <a:gd name="connsiteY1" fmla="*/ 12153 h 59635"/>
                  <a:gd name="connsiteX2" fmla="*/ 9872 w 51333"/>
                  <a:gd name="connsiteY2" fmla="*/ 23176 h 59635"/>
                  <a:gd name="connsiteX3" fmla="*/ 42026 w 51333"/>
                  <a:gd name="connsiteY3" fmla="*/ 23176 h 59635"/>
                  <a:gd name="connsiteX4" fmla="*/ 38077 w 51333"/>
                  <a:gd name="connsiteY4" fmla="*/ 12153 h 59635"/>
                  <a:gd name="connsiteX5" fmla="*/ 26513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9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513" y="7914"/>
                    </a:moveTo>
                    <a:cubicBezTo>
                      <a:pt x="22000" y="7914"/>
                      <a:pt x="18333" y="9327"/>
                      <a:pt x="15513" y="12153"/>
                    </a:cubicBezTo>
                    <a:cubicBezTo>
                      <a:pt x="12410" y="14980"/>
                      <a:pt x="10718" y="18654"/>
                      <a:pt x="9872" y="23176"/>
                    </a:cubicBezTo>
                    <a:lnTo>
                      <a:pt x="42026" y="23176"/>
                    </a:lnTo>
                    <a:cubicBezTo>
                      <a:pt x="41744" y="18654"/>
                      <a:pt x="40333" y="14980"/>
                      <a:pt x="38077" y="12153"/>
                    </a:cubicBezTo>
                    <a:cubicBezTo>
                      <a:pt x="35256" y="9327"/>
                      <a:pt x="31590" y="7914"/>
                      <a:pt x="26513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9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662245DA-09BF-0D40-B5B8-6858F4AEEA37}"/>
                </a:ext>
              </a:extLst>
            </p:cNvPr>
            <p:cNvSpPr/>
            <p:nvPr/>
          </p:nvSpPr>
          <p:spPr>
            <a:xfrm>
              <a:off x="1396901" y="6058612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308 w 75307"/>
                <a:gd name="connsiteY4" fmla="*/ 0 h 57374"/>
                <a:gd name="connsiteX5" fmla="*/ 9308 w 75307"/>
                <a:gd name="connsiteY5" fmla="*/ 48613 h 57374"/>
                <a:gd name="connsiteX6" fmla="*/ 32718 w 75307"/>
                <a:gd name="connsiteY6" fmla="*/ 48613 h 57374"/>
                <a:gd name="connsiteX7" fmla="*/ 32718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308" y="0"/>
                  </a:lnTo>
                  <a:lnTo>
                    <a:pt x="9308" y="48613"/>
                  </a:lnTo>
                  <a:lnTo>
                    <a:pt x="32718" y="48613"/>
                  </a:lnTo>
                  <a:lnTo>
                    <a:pt x="32718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EE32939-128C-A04C-8F2B-03BD54544DBA}"/>
                </a:ext>
              </a:extLst>
            </p:cNvPr>
            <p:cNvSpPr/>
            <p:nvPr/>
          </p:nvSpPr>
          <p:spPr>
            <a:xfrm>
              <a:off x="1486311" y="6057764"/>
              <a:ext cx="51333" cy="59635"/>
            </a:xfrm>
            <a:custGeom>
              <a:avLst/>
              <a:gdLst>
                <a:gd name="connsiteX0" fmla="*/ 26513 w 51333"/>
                <a:gd name="connsiteY0" fmla="*/ 7914 h 59635"/>
                <a:gd name="connsiteX1" fmla="*/ 15513 w 51333"/>
                <a:gd name="connsiteY1" fmla="*/ 12153 h 59635"/>
                <a:gd name="connsiteX2" fmla="*/ 9872 w 51333"/>
                <a:gd name="connsiteY2" fmla="*/ 23176 h 59635"/>
                <a:gd name="connsiteX3" fmla="*/ 41744 w 51333"/>
                <a:gd name="connsiteY3" fmla="*/ 23176 h 59635"/>
                <a:gd name="connsiteX4" fmla="*/ 37795 w 51333"/>
                <a:gd name="connsiteY4" fmla="*/ 12153 h 59635"/>
                <a:gd name="connsiteX5" fmla="*/ 26513 w 51333"/>
                <a:gd name="connsiteY5" fmla="*/ 7914 h 59635"/>
                <a:gd name="connsiteX6" fmla="*/ 51333 w 51333"/>
                <a:gd name="connsiteY6" fmla="*/ 31372 h 59635"/>
                <a:gd name="connsiteX7" fmla="*/ 9590 w 51333"/>
                <a:gd name="connsiteY7" fmla="*/ 31372 h 59635"/>
                <a:gd name="connsiteX8" fmla="*/ 14949 w 51333"/>
                <a:gd name="connsiteY8" fmla="*/ 46069 h 59635"/>
                <a:gd name="connsiteX9" fmla="*/ 27077 w 51333"/>
                <a:gd name="connsiteY9" fmla="*/ 51157 h 59635"/>
                <a:gd name="connsiteX10" fmla="*/ 37513 w 51333"/>
                <a:gd name="connsiteY10" fmla="*/ 48048 h 59635"/>
                <a:gd name="connsiteX11" fmla="*/ 42308 w 51333"/>
                <a:gd name="connsiteY11" fmla="*/ 40699 h 59635"/>
                <a:gd name="connsiteX12" fmla="*/ 51333 w 51333"/>
                <a:gd name="connsiteY12" fmla="*/ 42395 h 59635"/>
                <a:gd name="connsiteX13" fmla="*/ 42872 w 51333"/>
                <a:gd name="connsiteY13" fmla="*/ 55114 h 59635"/>
                <a:gd name="connsiteX14" fmla="*/ 26795 w 51333"/>
                <a:gd name="connsiteY14" fmla="*/ 59636 h 59635"/>
                <a:gd name="connsiteX15" fmla="*/ 7333 w 51333"/>
                <a:gd name="connsiteY15" fmla="*/ 51722 h 59635"/>
                <a:gd name="connsiteX16" fmla="*/ 0 w 51333"/>
                <a:gd name="connsiteY16" fmla="*/ 29677 h 59635"/>
                <a:gd name="connsiteX17" fmla="*/ 1974 w 51333"/>
                <a:gd name="connsiteY17" fmla="*/ 16958 h 59635"/>
                <a:gd name="connsiteX18" fmla="*/ 7615 w 51333"/>
                <a:gd name="connsiteY18" fmla="*/ 7631 h 59635"/>
                <a:gd name="connsiteX19" fmla="*/ 16077 w 51333"/>
                <a:gd name="connsiteY19" fmla="*/ 1978 h 59635"/>
                <a:gd name="connsiteX20" fmla="*/ 26513 w 51333"/>
                <a:gd name="connsiteY20" fmla="*/ 0 h 59635"/>
                <a:gd name="connsiteX21" fmla="*/ 44564 w 51333"/>
                <a:gd name="connsiteY21" fmla="*/ 7349 h 59635"/>
                <a:gd name="connsiteX22" fmla="*/ 51333 w 51333"/>
                <a:gd name="connsiteY22" fmla="*/ 27698 h 59635"/>
                <a:gd name="connsiteX23" fmla="*/ 51333 w 51333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333" h="59635">
                  <a:moveTo>
                    <a:pt x="26513" y="7914"/>
                  </a:moveTo>
                  <a:cubicBezTo>
                    <a:pt x="22000" y="7914"/>
                    <a:pt x="18333" y="9327"/>
                    <a:pt x="15513" y="12153"/>
                  </a:cubicBezTo>
                  <a:cubicBezTo>
                    <a:pt x="12410" y="14980"/>
                    <a:pt x="10718" y="18654"/>
                    <a:pt x="9872" y="23176"/>
                  </a:cubicBezTo>
                  <a:lnTo>
                    <a:pt x="41744" y="23176"/>
                  </a:lnTo>
                  <a:cubicBezTo>
                    <a:pt x="41462" y="18654"/>
                    <a:pt x="40051" y="14980"/>
                    <a:pt x="37795" y="12153"/>
                  </a:cubicBezTo>
                  <a:cubicBezTo>
                    <a:pt x="35256" y="9327"/>
                    <a:pt x="31590" y="7914"/>
                    <a:pt x="26513" y="7914"/>
                  </a:cubicBezTo>
                  <a:moveTo>
                    <a:pt x="51333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9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96A39E2E-C03C-5343-AA11-E77BC8EC94E4}"/>
                </a:ext>
              </a:extLst>
            </p:cNvPr>
            <p:cNvSpPr/>
            <p:nvPr/>
          </p:nvSpPr>
          <p:spPr>
            <a:xfrm>
              <a:off x="1551747" y="6058612"/>
              <a:ext cx="49076" cy="57374"/>
            </a:xfrm>
            <a:custGeom>
              <a:avLst/>
              <a:gdLst>
                <a:gd name="connsiteX0" fmla="*/ 0 w 49076"/>
                <a:gd name="connsiteY0" fmla="*/ 57375 h 57374"/>
                <a:gd name="connsiteX1" fmla="*/ 0 w 49076"/>
                <a:gd name="connsiteY1" fmla="*/ 0 h 57374"/>
                <a:gd name="connsiteX2" fmla="*/ 9308 w 49076"/>
                <a:gd name="connsiteY2" fmla="*/ 0 h 57374"/>
                <a:gd name="connsiteX3" fmla="*/ 9308 w 49076"/>
                <a:gd name="connsiteY3" fmla="*/ 23459 h 57374"/>
                <a:gd name="connsiteX4" fmla="*/ 39769 w 49076"/>
                <a:gd name="connsiteY4" fmla="*/ 23459 h 57374"/>
                <a:gd name="connsiteX5" fmla="*/ 39769 w 49076"/>
                <a:gd name="connsiteY5" fmla="*/ 0 h 57374"/>
                <a:gd name="connsiteX6" fmla="*/ 49077 w 49076"/>
                <a:gd name="connsiteY6" fmla="*/ 0 h 57374"/>
                <a:gd name="connsiteX7" fmla="*/ 49077 w 49076"/>
                <a:gd name="connsiteY7" fmla="*/ 57375 h 57374"/>
                <a:gd name="connsiteX8" fmla="*/ 39769 w 49076"/>
                <a:gd name="connsiteY8" fmla="*/ 57375 h 57374"/>
                <a:gd name="connsiteX9" fmla="*/ 39769 w 49076"/>
                <a:gd name="connsiteY9" fmla="*/ 32503 h 57374"/>
                <a:gd name="connsiteX10" fmla="*/ 9308 w 49076"/>
                <a:gd name="connsiteY10" fmla="*/ 32503 h 57374"/>
                <a:gd name="connsiteX11" fmla="*/ 9308 w 49076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076" h="57374">
                  <a:moveTo>
                    <a:pt x="0" y="57375"/>
                  </a:moveTo>
                  <a:lnTo>
                    <a:pt x="0" y="0"/>
                  </a:lnTo>
                  <a:lnTo>
                    <a:pt x="9308" y="0"/>
                  </a:lnTo>
                  <a:lnTo>
                    <a:pt x="9308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077" y="0"/>
                  </a:lnTo>
                  <a:lnTo>
                    <a:pt x="49077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308" y="32503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2FEF830E-047D-F44F-BD4C-7111A03A4967}"/>
                </a:ext>
              </a:extLst>
            </p:cNvPr>
            <p:cNvSpPr/>
            <p:nvPr/>
          </p:nvSpPr>
          <p:spPr>
            <a:xfrm>
              <a:off x="1618875" y="6058612"/>
              <a:ext cx="47948" cy="57374"/>
            </a:xfrm>
            <a:custGeom>
              <a:avLst/>
              <a:gdLst>
                <a:gd name="connsiteX0" fmla="*/ 10154 w 47948"/>
                <a:gd name="connsiteY0" fmla="*/ 57375 h 57374"/>
                <a:gd name="connsiteX1" fmla="*/ 0 w 47948"/>
                <a:gd name="connsiteY1" fmla="*/ 57375 h 57374"/>
                <a:gd name="connsiteX2" fmla="*/ 0 w 47948"/>
                <a:gd name="connsiteY2" fmla="*/ 0 h 57374"/>
                <a:gd name="connsiteX3" fmla="*/ 9026 w 47948"/>
                <a:gd name="connsiteY3" fmla="*/ 0 h 57374"/>
                <a:gd name="connsiteX4" fmla="*/ 9026 w 47948"/>
                <a:gd name="connsiteY4" fmla="*/ 44939 h 57374"/>
                <a:gd name="connsiteX5" fmla="*/ 37513 w 47948"/>
                <a:gd name="connsiteY5" fmla="*/ 0 h 57374"/>
                <a:gd name="connsiteX6" fmla="*/ 47949 w 47948"/>
                <a:gd name="connsiteY6" fmla="*/ 0 h 57374"/>
                <a:gd name="connsiteX7" fmla="*/ 47949 w 47948"/>
                <a:gd name="connsiteY7" fmla="*/ 57375 h 57374"/>
                <a:gd name="connsiteX8" fmla="*/ 38923 w 47948"/>
                <a:gd name="connsiteY8" fmla="*/ 57375 h 57374"/>
                <a:gd name="connsiteX9" fmla="*/ 38923 w 47948"/>
                <a:gd name="connsiteY9" fmla="*/ 12153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48" h="57374">
                  <a:moveTo>
                    <a:pt x="10154" y="57375"/>
                  </a:moveTo>
                  <a:lnTo>
                    <a:pt x="0" y="57375"/>
                  </a:lnTo>
                  <a:lnTo>
                    <a:pt x="0" y="0"/>
                  </a:lnTo>
                  <a:lnTo>
                    <a:pt x="9026" y="0"/>
                  </a:lnTo>
                  <a:lnTo>
                    <a:pt x="9026" y="44939"/>
                  </a:lnTo>
                  <a:lnTo>
                    <a:pt x="37513" y="0"/>
                  </a:lnTo>
                  <a:lnTo>
                    <a:pt x="47949" y="0"/>
                  </a:lnTo>
                  <a:lnTo>
                    <a:pt x="47949" y="57375"/>
                  </a:lnTo>
                  <a:lnTo>
                    <a:pt x="38923" y="57375"/>
                  </a:lnTo>
                  <a:lnTo>
                    <a:pt x="38923" y="12153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C34DED5D-3D96-084B-84A2-FB271F0EB689}"/>
                </a:ext>
              </a:extLst>
            </p:cNvPr>
            <p:cNvSpPr/>
            <p:nvPr/>
          </p:nvSpPr>
          <p:spPr>
            <a:xfrm>
              <a:off x="1684875" y="6036849"/>
              <a:ext cx="48230" cy="79137"/>
            </a:xfrm>
            <a:custGeom>
              <a:avLst/>
              <a:gdLst>
                <a:gd name="connsiteX0" fmla="*/ 24256 w 48230"/>
                <a:gd name="connsiteY0" fmla="*/ 15545 h 79137"/>
                <a:gd name="connsiteX1" fmla="*/ 11282 w 48230"/>
                <a:gd name="connsiteY1" fmla="*/ 11305 h 79137"/>
                <a:gd name="connsiteX2" fmla="*/ 7051 w 48230"/>
                <a:gd name="connsiteY2" fmla="*/ 0 h 79137"/>
                <a:gd name="connsiteX3" fmla="*/ 14949 w 48230"/>
                <a:gd name="connsiteY3" fmla="*/ 0 h 79137"/>
                <a:gd name="connsiteX4" fmla="*/ 17487 w 48230"/>
                <a:gd name="connsiteY4" fmla="*/ 6218 h 79137"/>
                <a:gd name="connsiteX5" fmla="*/ 23974 w 48230"/>
                <a:gd name="connsiteY5" fmla="*/ 8479 h 79137"/>
                <a:gd name="connsiteX6" fmla="*/ 30462 w 48230"/>
                <a:gd name="connsiteY6" fmla="*/ 6218 h 79137"/>
                <a:gd name="connsiteX7" fmla="*/ 33000 w 48230"/>
                <a:gd name="connsiteY7" fmla="*/ 0 h 79137"/>
                <a:gd name="connsiteX8" fmla="*/ 40897 w 48230"/>
                <a:gd name="connsiteY8" fmla="*/ 0 h 79137"/>
                <a:gd name="connsiteX9" fmla="*/ 36667 w 48230"/>
                <a:gd name="connsiteY9" fmla="*/ 11305 h 79137"/>
                <a:gd name="connsiteX10" fmla="*/ 24256 w 48230"/>
                <a:gd name="connsiteY10" fmla="*/ 15545 h 79137"/>
                <a:gd name="connsiteX11" fmla="*/ 10154 w 48230"/>
                <a:gd name="connsiteY11" fmla="*/ 79138 h 79137"/>
                <a:gd name="connsiteX12" fmla="*/ 0 w 48230"/>
                <a:gd name="connsiteY12" fmla="*/ 79138 h 79137"/>
                <a:gd name="connsiteX13" fmla="*/ 0 w 48230"/>
                <a:gd name="connsiteY13" fmla="*/ 21763 h 79137"/>
                <a:gd name="connsiteX14" fmla="*/ 9308 w 48230"/>
                <a:gd name="connsiteY14" fmla="*/ 21763 h 79137"/>
                <a:gd name="connsiteX15" fmla="*/ 9308 w 48230"/>
                <a:gd name="connsiteY15" fmla="*/ 66702 h 79137"/>
                <a:gd name="connsiteX16" fmla="*/ 37795 w 48230"/>
                <a:gd name="connsiteY16" fmla="*/ 21763 h 79137"/>
                <a:gd name="connsiteX17" fmla="*/ 48231 w 48230"/>
                <a:gd name="connsiteY17" fmla="*/ 21763 h 79137"/>
                <a:gd name="connsiteX18" fmla="*/ 48231 w 48230"/>
                <a:gd name="connsiteY18" fmla="*/ 79138 h 79137"/>
                <a:gd name="connsiteX19" fmla="*/ 38923 w 48230"/>
                <a:gd name="connsiteY19" fmla="*/ 79138 h 79137"/>
                <a:gd name="connsiteX20" fmla="*/ 38923 w 48230"/>
                <a:gd name="connsiteY20" fmla="*/ 33916 h 79137"/>
                <a:gd name="connsiteX21" fmla="*/ 10154 w 48230"/>
                <a:gd name="connsiteY21" fmla="*/ 79138 h 7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230" h="79137">
                  <a:moveTo>
                    <a:pt x="24256" y="15545"/>
                  </a:moveTo>
                  <a:cubicBezTo>
                    <a:pt x="18333" y="15545"/>
                    <a:pt x="14103" y="14132"/>
                    <a:pt x="11282" y="11305"/>
                  </a:cubicBezTo>
                  <a:cubicBezTo>
                    <a:pt x="8462" y="8479"/>
                    <a:pt x="7051" y="4805"/>
                    <a:pt x="7051" y="0"/>
                  </a:cubicBezTo>
                  <a:lnTo>
                    <a:pt x="14949" y="0"/>
                  </a:lnTo>
                  <a:cubicBezTo>
                    <a:pt x="15231" y="2544"/>
                    <a:pt x="16077" y="4805"/>
                    <a:pt x="17487" y="6218"/>
                  </a:cubicBezTo>
                  <a:cubicBezTo>
                    <a:pt x="18897" y="7631"/>
                    <a:pt x="21154" y="8479"/>
                    <a:pt x="23974" y="8479"/>
                  </a:cubicBezTo>
                  <a:cubicBezTo>
                    <a:pt x="26795" y="8479"/>
                    <a:pt x="29051" y="7631"/>
                    <a:pt x="30462" y="6218"/>
                  </a:cubicBezTo>
                  <a:cubicBezTo>
                    <a:pt x="31872" y="4805"/>
                    <a:pt x="32718" y="2544"/>
                    <a:pt x="33000" y="0"/>
                  </a:cubicBezTo>
                  <a:lnTo>
                    <a:pt x="40897" y="0"/>
                  </a:lnTo>
                  <a:cubicBezTo>
                    <a:pt x="40615" y="4522"/>
                    <a:pt x="39205" y="8196"/>
                    <a:pt x="36667" y="11305"/>
                  </a:cubicBezTo>
                  <a:cubicBezTo>
                    <a:pt x="34128" y="14132"/>
                    <a:pt x="29897" y="15545"/>
                    <a:pt x="24256" y="15545"/>
                  </a:cubicBezTo>
                  <a:moveTo>
                    <a:pt x="10154" y="79138"/>
                  </a:moveTo>
                  <a:lnTo>
                    <a:pt x="0" y="79138"/>
                  </a:lnTo>
                  <a:lnTo>
                    <a:pt x="0" y="21763"/>
                  </a:lnTo>
                  <a:lnTo>
                    <a:pt x="9308" y="21763"/>
                  </a:lnTo>
                  <a:lnTo>
                    <a:pt x="9308" y="66702"/>
                  </a:lnTo>
                  <a:lnTo>
                    <a:pt x="37795" y="21763"/>
                  </a:lnTo>
                  <a:lnTo>
                    <a:pt x="48231" y="21763"/>
                  </a:lnTo>
                  <a:lnTo>
                    <a:pt x="48231" y="79138"/>
                  </a:lnTo>
                  <a:lnTo>
                    <a:pt x="38923" y="79138"/>
                  </a:lnTo>
                  <a:lnTo>
                    <a:pt x="38923" y="33916"/>
                  </a:lnTo>
                  <a:lnTo>
                    <a:pt x="10154" y="79138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7D18C1D5-F984-8B4E-A0BF-38700579D3AC}"/>
                </a:ext>
              </a:extLst>
            </p:cNvPr>
            <p:cNvSpPr/>
            <p:nvPr/>
          </p:nvSpPr>
          <p:spPr>
            <a:xfrm>
              <a:off x="1260952" y="5466493"/>
              <a:ext cx="483718" cy="255784"/>
            </a:xfrm>
            <a:custGeom>
              <a:avLst/>
              <a:gdLst>
                <a:gd name="connsiteX0" fmla="*/ 483718 w 483718"/>
                <a:gd name="connsiteY0" fmla="*/ 0 h 255784"/>
                <a:gd name="connsiteX1" fmla="*/ 0 w 483718"/>
                <a:gd name="connsiteY1" fmla="*/ 212541 h 255784"/>
                <a:gd name="connsiteX2" fmla="*/ 0 w 483718"/>
                <a:gd name="connsiteY2" fmla="*/ 255784 h 255784"/>
                <a:gd name="connsiteX3" fmla="*/ 483718 w 483718"/>
                <a:gd name="connsiteY3" fmla="*/ 43243 h 25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718" h="255784">
                  <a:moveTo>
                    <a:pt x="483718" y="0"/>
                  </a:moveTo>
                  <a:lnTo>
                    <a:pt x="0" y="212541"/>
                  </a:lnTo>
                  <a:lnTo>
                    <a:pt x="0" y="255784"/>
                  </a:lnTo>
                  <a:lnTo>
                    <a:pt x="483718" y="43243"/>
                  </a:lnTo>
                  <a:close/>
                </a:path>
              </a:pathLst>
            </a:custGeom>
            <a:solidFill>
              <a:srgbClr val="E22B26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48B11A7-F13B-A341-B3D6-5CBDA7491E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20643" y="5456641"/>
            <a:ext cx="1768187" cy="95311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Tx/>
              <a:buNone/>
              <a:defRPr lang="en-GB" sz="1000" b="0" i="0" kern="1200" dirty="0" smtClean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FontTx/>
              <a:buNone/>
              <a:defRPr lang="en-GB" sz="1000" b="0" i="0" kern="1200" dirty="0" smtClean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FontTx/>
              <a:buNone/>
              <a:defRPr lang="en-GB" sz="1000" b="0" i="0" kern="1200" dirty="0" smtClean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en-GB" dirty="0"/>
              <a:t>(495) 231-77-71</a:t>
            </a:r>
          </a:p>
          <a:p>
            <a:pPr lvl="0"/>
            <a:r>
              <a:rPr lang="en-GB" dirty="0" err="1"/>
              <a:t>press@omk.ru</a:t>
            </a:r>
            <a:endParaRPr lang="en-GB" dirty="0"/>
          </a:p>
          <a:p>
            <a:pPr lvl="0"/>
            <a:r>
              <a:rPr lang="en-GB" dirty="0" err="1"/>
              <a:t>www.omk.ru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347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F2470D-FE3A-D142-BD29-D6DCE3FC6B06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9D7150-06E9-6947-AA7E-D44BB26EF6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6083" y="1957400"/>
            <a:ext cx="1766274" cy="1500823"/>
          </a:xfrm>
          <a:prstGeom prst="rect">
            <a:avLst/>
          </a:prstGeom>
        </p:spPr>
        <p:txBody>
          <a:bodyPr lIns="36000" rIns="36000" anchor="b"/>
          <a:lstStyle>
            <a:lvl1pPr marL="0" indent="0">
              <a:buFontTx/>
              <a:buNone/>
              <a:defRPr sz="8898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1.</a:t>
            </a:r>
            <a:endParaRPr lang="x-non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2978" y="2427825"/>
            <a:ext cx="8213639" cy="2613024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5499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endParaRPr lang="x-none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D354AB68-1687-054E-852E-E8222B1E3C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121886E4-4545-DE4F-B871-DC9883391B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872" y="1331917"/>
            <a:ext cx="6372935" cy="3816349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5499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endParaRPr lang="x-none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88A7F86-BC36-3241-91E5-D03882836D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31661" y="1331915"/>
            <a:ext cx="4428514" cy="3816348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D176CE-8965-5349-9FBA-5A96377315FB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301B00CD-A1FA-E242-8C42-584DF7EACB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45546C9A-5E11-424E-858D-8C2913D9A7B7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4CD8EB8-EB60-2F4E-88CC-EAA88C251C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430354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0547" y="1338785"/>
            <a:ext cx="711314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E234472-3A79-734B-9127-2E39BF1704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3420" y="1343163"/>
            <a:ext cx="781980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01</a:t>
            </a:r>
            <a:endParaRPr lang="x-none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8A3B24-DB1D-D348-9CC0-41A5E0834DF9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E4CB1BE9-50A2-7C4D-9CF7-3464B2DF4F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5FAF87A9-D7BE-BB43-9797-C43BB67B41B6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92BE3C1B-5529-D447-AB7F-DAD052520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10547" y="2342563"/>
            <a:ext cx="711314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C5D355C5-5EF1-264B-BB84-8EE513EF86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73420" y="2346941"/>
            <a:ext cx="781980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02</a:t>
            </a:r>
            <a:endParaRPr lang="x-none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3E908FB7-7107-9144-9347-A345944ECA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10547" y="3318840"/>
            <a:ext cx="711314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C22DB187-9EE2-FA49-9AB7-1C9430B1C1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73420" y="3323217"/>
            <a:ext cx="781980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03</a:t>
            </a:r>
            <a:endParaRPr lang="x-none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668AFE12-336C-8147-938D-A97B4AFA699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10547" y="4288241"/>
            <a:ext cx="711314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780448E5-AEF3-5C44-9DA9-9E7E006710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73420" y="4292619"/>
            <a:ext cx="781980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04</a:t>
            </a:r>
            <a:endParaRPr lang="x-none" dirty="0"/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05E0B9DD-EF5B-2140-9D97-C7B87DE0EE6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187515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81763" y="2346850"/>
            <a:ext cx="2570571" cy="17933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E234472-3A79-734B-9127-2E39BF1704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303" y="1338791"/>
            <a:ext cx="1115547" cy="856725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5499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01</a:t>
            </a:r>
            <a:endParaRPr lang="x-none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E84E3E2-55B9-A64C-9522-E34E7A4168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8146" y="1323165"/>
            <a:ext cx="1115547" cy="872349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5499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03</a:t>
            </a:r>
            <a:endParaRPr lang="x-none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D22A95B7-1960-3C46-A3E2-A69CF73DA5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8558" y="2346852"/>
            <a:ext cx="2585156" cy="179334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CF245511-1FDC-9D4A-843B-BA998A6CF7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81893" y="2349669"/>
            <a:ext cx="2578282" cy="17905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A1A4C7-71E6-764B-9C70-8194D70344F3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C07EC68B-0BD4-B342-A3B0-C0D70F6032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134CABE2-6F52-6348-8C28-44587CA34A59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8D7DD4C2-07BC-9A4D-8A70-75B70037A3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31685" y="1343793"/>
            <a:ext cx="1115547" cy="85172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5499" b="0" i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02</a:t>
            </a:r>
            <a:endParaRPr lang="x-none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AD213586-4C43-3D44-8BBC-537D779ACB7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B82EFEF-ADF0-F943-A704-5A81C7862C0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73489" y="4291535"/>
            <a:ext cx="2578846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800" kern="1200" dirty="0">
                <a:solidFill>
                  <a:srgbClr val="D0D5D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2D100C84-41B1-E54D-8F64-84573746F8B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30586" y="4291535"/>
            <a:ext cx="2578846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800" kern="1200" dirty="0">
                <a:solidFill>
                  <a:srgbClr val="D0D5D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21C77E27-E12C-174F-A254-A40AB27812A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66664" y="4291535"/>
            <a:ext cx="2578846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800" kern="1200" dirty="0">
                <a:solidFill>
                  <a:srgbClr val="D0D5D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4439227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96799" y="838200"/>
            <a:ext cx="8963377" cy="853093"/>
          </a:xfrm>
          <a:prstGeom prst="rect">
            <a:avLst/>
          </a:prstGeom>
        </p:spPr>
        <p:txBody>
          <a:bodyPr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Text slide</a:t>
            </a:r>
            <a:endParaRPr lang="x-none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49E34B46-60CE-4E4E-83A8-E47657DF86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3B75BF-1C22-0043-80DE-27C41E8F0B09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BB229FDE-5838-2549-8A7F-C7DC26582F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16EFFABE-3A94-D544-889A-12AED59BDE29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F344EFF9-3336-EC46-A692-2A234BA5E9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0314" y="2344980"/>
            <a:ext cx="1692042" cy="17952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C9696876-5A37-BD4F-8C96-BD1111D4CEC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831672" y="2344980"/>
            <a:ext cx="1692042" cy="17952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735024CD-15EF-224E-BF88-02F411F77D7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60314" y="4284666"/>
            <a:ext cx="1692042" cy="17952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E868AB3A-F096-2540-AF41-F164BA18671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831672" y="4284666"/>
            <a:ext cx="1692042" cy="17952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2A40012F-57EA-6748-89E7-89CC66B381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03672" y="2346852"/>
            <a:ext cx="1655535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  <a:endParaRPr lang="en-U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9063C9A0-A0D8-FD4A-AF07-F18ED3AD46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196798" y="3505299"/>
            <a:ext cx="1655535" cy="634903"/>
          </a:xfrm>
          <a:prstGeom prst="rect">
            <a:avLst/>
          </a:prstGeom>
        </p:spPr>
        <p:txBody>
          <a:bodyPr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x-none" sz="1000" kern="1200">
                <a:solidFill>
                  <a:srgbClr val="D0D5D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z="1000" dirty="0">
                <a:solidFill>
                  <a:srgbClr val="D0D5D9"/>
                </a:solidFill>
              </a:rPr>
              <a:t>LIST TEXT SLIDE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0D5D9"/>
                </a:solidFill>
              </a:rPr>
              <a:t>LIST TEXT SLIDE</a:t>
            </a:r>
            <a:endParaRPr lang="x-none" sz="1000" dirty="0">
              <a:solidFill>
                <a:srgbClr val="D0D5D9"/>
              </a:solidFill>
            </a:endParaRP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0D5D9"/>
                </a:solidFill>
              </a:rPr>
              <a:t>LIST TEXT SLIDE</a:t>
            </a:r>
            <a:endParaRPr lang="x-none" sz="1000" dirty="0">
              <a:solidFill>
                <a:srgbClr val="D0D5D9"/>
              </a:solidFill>
            </a:endParaRP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BD8497D6-0353-CD48-B758-B407C8F4E69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196800" y="3002795"/>
            <a:ext cx="1675498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x-none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x-none" dirty="0"/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DAB8EB63-5976-CE4C-9E7C-72FCAF9A531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671934" y="2346852"/>
            <a:ext cx="1655535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  <a:endParaRPr lang="en-US" dirty="0"/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4F77D7BC-5117-1246-9291-10E4D273FF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671934" y="3505299"/>
            <a:ext cx="1655535" cy="634903"/>
          </a:xfrm>
          <a:prstGeom prst="rect">
            <a:avLst/>
          </a:prstGeom>
        </p:spPr>
        <p:txBody>
          <a:bodyPr lIns="108000"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x-none" sz="1000" kern="1200">
                <a:solidFill>
                  <a:srgbClr val="D0D5D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z="1000" dirty="0">
                <a:solidFill>
                  <a:srgbClr val="D0D5D9"/>
                </a:solidFill>
              </a:rPr>
              <a:t>LIST TEXT SLIDE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0D5D9"/>
                </a:solidFill>
              </a:rPr>
              <a:t>LIST TEXT SLIDE</a:t>
            </a:r>
            <a:endParaRPr lang="x-none" sz="1000" dirty="0">
              <a:solidFill>
                <a:srgbClr val="D0D5D9"/>
              </a:solidFill>
            </a:endParaRP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0D5D9"/>
                </a:solidFill>
              </a:rPr>
              <a:t>LIST TEXT SLIDE</a:t>
            </a:r>
            <a:endParaRPr lang="x-none" sz="1000" dirty="0">
              <a:solidFill>
                <a:srgbClr val="D0D5D9"/>
              </a:solidFill>
            </a:endParaRP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E810236D-F122-4B44-B378-EC5027D6486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71936" y="3002795"/>
            <a:ext cx="1651755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x-none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x-none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25EA63B5-A66D-5645-AB64-C82107883C7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03672" y="4291266"/>
            <a:ext cx="1655535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  <a:endParaRPr lang="en-US" dirty="0"/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20C81C78-03B6-5042-B665-00F82C4E7B8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196798" y="5449714"/>
            <a:ext cx="1655535" cy="634903"/>
          </a:xfrm>
          <a:prstGeom prst="rect">
            <a:avLst/>
          </a:prstGeom>
        </p:spPr>
        <p:txBody>
          <a:bodyPr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x-none" sz="1000" kern="1200">
                <a:solidFill>
                  <a:srgbClr val="D0D5D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z="1000" dirty="0">
                <a:solidFill>
                  <a:srgbClr val="D0D5D9"/>
                </a:solidFill>
              </a:rPr>
              <a:t>LIST TEXT SLIDE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0D5D9"/>
                </a:solidFill>
              </a:rPr>
              <a:t>LIST TEXT SLIDE</a:t>
            </a:r>
            <a:endParaRPr lang="x-none" sz="1000" dirty="0">
              <a:solidFill>
                <a:srgbClr val="D0D5D9"/>
              </a:solidFill>
            </a:endParaRP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0D5D9"/>
                </a:solidFill>
              </a:rPr>
              <a:t>LIST TEXT SLIDE</a:t>
            </a:r>
            <a:endParaRPr lang="x-none" sz="1000" dirty="0">
              <a:solidFill>
                <a:srgbClr val="D0D5D9"/>
              </a:solidFill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0976E5F6-62C8-0941-A618-AEA5F56AF90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196800" y="4947209"/>
            <a:ext cx="1675498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x-none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x-none" dirty="0"/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C9BEE0C9-6208-B643-8CF4-62C4D9CAE3F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71934" y="4291266"/>
            <a:ext cx="1655535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  <a:endParaRPr lang="en-US" dirty="0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8A724B17-F841-7F4F-8DBF-A492FC94AA1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671934" y="5449714"/>
            <a:ext cx="1655535" cy="634903"/>
          </a:xfrm>
          <a:prstGeom prst="rect">
            <a:avLst/>
          </a:prstGeom>
        </p:spPr>
        <p:txBody>
          <a:bodyPr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x-none" sz="1000" kern="1200">
                <a:solidFill>
                  <a:srgbClr val="D0D5D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z="1000" dirty="0">
                <a:solidFill>
                  <a:srgbClr val="D0D5D9"/>
                </a:solidFill>
              </a:rPr>
              <a:t>LIST TEXT SLIDE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0D5D9"/>
                </a:solidFill>
              </a:rPr>
              <a:t>LIST TEXT SLIDE</a:t>
            </a:r>
            <a:endParaRPr lang="x-none" sz="1000" dirty="0">
              <a:solidFill>
                <a:srgbClr val="D0D5D9"/>
              </a:solidFill>
            </a:endParaRP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0D5D9"/>
                </a:solidFill>
              </a:rPr>
              <a:t>LIST TEXT SLIDE</a:t>
            </a:r>
            <a:endParaRPr lang="x-none" sz="1000" dirty="0">
              <a:solidFill>
                <a:srgbClr val="D0D5D9"/>
              </a:solidFill>
            </a:endParaRP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DBAD9A00-62C7-5C48-8AAC-67AEDB30E02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671936" y="4947209"/>
            <a:ext cx="1675498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x-none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005680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41"/>
          <p:cNvSpPr>
            <a:spLocks noGrp="1"/>
          </p:cNvSpPr>
          <p:nvPr>
            <p:ph type="ftr" sz="quarter" idx="3"/>
          </p:nvPr>
        </p:nvSpPr>
        <p:spPr>
          <a:xfrm>
            <a:off x="360315" y="6480176"/>
            <a:ext cx="3420039" cy="3603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45" name="Date Placeholder 44"/>
          <p:cNvSpPr>
            <a:spLocks noGrp="1"/>
          </p:cNvSpPr>
          <p:nvPr>
            <p:ph type="dt" sz="half" idx="2"/>
          </p:nvPr>
        </p:nvSpPr>
        <p:spPr>
          <a:xfrm>
            <a:off x="3960269" y="6480175"/>
            <a:ext cx="2520603" cy="360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4"/>
          </p:nvPr>
        </p:nvSpPr>
        <p:spPr>
          <a:xfrm>
            <a:off x="10260187" y="6480175"/>
            <a:ext cx="720627" cy="360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1EDA0AC-921D-4240-B96C-50D4537526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2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15" r:id="rId2"/>
    <p:sldLayoutId id="2147483689" r:id="rId3"/>
    <p:sldLayoutId id="2147483695" r:id="rId4"/>
    <p:sldLayoutId id="2147483657" r:id="rId5"/>
    <p:sldLayoutId id="2147483696" r:id="rId6"/>
    <p:sldLayoutId id="2147483663" r:id="rId7"/>
    <p:sldLayoutId id="2147483664" r:id="rId8"/>
    <p:sldLayoutId id="2147483660" r:id="rId9"/>
    <p:sldLayoutId id="2147483661" r:id="rId10"/>
    <p:sldLayoutId id="2147483736" r:id="rId11"/>
    <p:sldLayoutId id="2147483662" r:id="rId12"/>
    <p:sldLayoutId id="2147483665" r:id="rId13"/>
    <p:sldLayoutId id="2147483750" r:id="rId14"/>
    <p:sldLayoutId id="2147483698" r:id="rId15"/>
    <p:sldLayoutId id="2147483666" r:id="rId16"/>
    <p:sldLayoutId id="2147483669" r:id="rId17"/>
    <p:sldLayoutId id="2147483670" r:id="rId18"/>
    <p:sldLayoutId id="2147483671" r:id="rId19"/>
    <p:sldLayoutId id="2147483697" r:id="rId20"/>
    <p:sldLayoutId id="2147483691" r:id="rId21"/>
  </p:sldLayoutIdLst>
  <p:transition>
    <p:fade/>
  </p:transition>
  <p:hf hdr="0" ftr="0" dt="0"/>
  <p:txStyles>
    <p:titleStyle>
      <a:lvl1pPr algn="l" defTabSz="914286" rtl="0" eaLnBrk="1" latinLnBrk="0" hangingPunct="1">
        <a:spcBef>
          <a:spcPct val="0"/>
        </a:spcBef>
        <a:buNone/>
        <a:defRPr lang="ru-RU" sz="1200" b="1" i="0" kern="1200" cap="all" spc="100" baseline="0">
          <a:solidFill>
            <a:srgbClr val="E9272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342858" indent="-342858" algn="l" defTabSz="91428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7" indent="-285714" algn="l" defTabSz="91428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2" algn="l" defTabSz="91428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2" algn="l" defTabSz="91428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2" algn="l" defTabSz="91428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2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8" indent="-228572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2" indent="-228572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4" indent="-228572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8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4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BAE40"/>
          </p15:clr>
        </p15:guide>
        <p15:guide id="2" pos="7257" userDrawn="1">
          <p15:clr>
            <a:srgbClr val="FBAE40"/>
          </p15:clr>
        </p15:guide>
        <p15:guide id="3" orient="horz" userDrawn="1">
          <p15:clr>
            <a:srgbClr val="FBAE40"/>
          </p15:clr>
        </p15:guide>
        <p15:guide id="4" orient="horz" pos="4082" userDrawn="1">
          <p15:clr>
            <a:srgbClr val="FBAE40"/>
          </p15:clr>
        </p15:guide>
        <p15:guide id="5" pos="227" userDrawn="1">
          <p15:clr>
            <a:srgbClr val="5ACBF0"/>
          </p15:clr>
        </p15:guide>
        <p15:guide id="6" pos="1860" userDrawn="1">
          <p15:clr>
            <a:srgbClr val="5ACBF0"/>
          </p15:clr>
        </p15:guide>
        <p15:guide id="7" orient="horz" pos="227" userDrawn="1">
          <p15:clr>
            <a:srgbClr val="FDE53C"/>
          </p15:clr>
        </p15:guide>
        <p15:guide id="8" orient="horz" pos="3855" userDrawn="1">
          <p15:clr>
            <a:srgbClr val="FDE53C"/>
          </p15:clr>
        </p15:guide>
        <p15:guide id="36" orient="horz" pos="2086" userDrawn="1">
          <p15:clr>
            <a:srgbClr val="FDE53C"/>
          </p15:clr>
        </p15:guide>
        <p15:guide id="37" pos="703" userDrawn="1">
          <p15:clr>
            <a:srgbClr val="5ACBF0"/>
          </p15:clr>
        </p15:guide>
        <p15:guide id="38" pos="795" userDrawn="1">
          <p15:clr>
            <a:srgbClr val="5ACBF0"/>
          </p15:clr>
        </p15:guide>
        <p15:guide id="39" pos="1293" userDrawn="1">
          <p15:clr>
            <a:srgbClr val="5ACBF0"/>
          </p15:clr>
        </p15:guide>
        <p15:guide id="40" pos="1384" userDrawn="1">
          <p15:clr>
            <a:srgbClr val="5ACBF0"/>
          </p15:clr>
        </p15:guide>
        <p15:guide id="41" pos="1951" userDrawn="1">
          <p15:clr>
            <a:srgbClr val="5ACBF0"/>
          </p15:clr>
        </p15:guide>
        <p15:guide id="42" pos="2427" userDrawn="1">
          <p15:clr>
            <a:srgbClr val="5ACBF0"/>
          </p15:clr>
        </p15:guide>
        <p15:guide id="43" pos="2519" userDrawn="1">
          <p15:clr>
            <a:srgbClr val="5ACBF0"/>
          </p15:clr>
        </p15:guide>
        <p15:guide id="44" pos="3017" userDrawn="1">
          <p15:clr>
            <a:srgbClr val="5ACBF0"/>
          </p15:clr>
        </p15:guide>
        <p15:guide id="46" pos="3673" userDrawn="1">
          <p15:clr>
            <a:srgbClr val="5ACBF0"/>
          </p15:clr>
        </p15:guide>
        <p15:guide id="48" pos="3107" userDrawn="1">
          <p15:clr>
            <a:srgbClr val="5ACBF0"/>
          </p15:clr>
        </p15:guide>
        <p15:guide id="49" pos="3584" userDrawn="1">
          <p15:clr>
            <a:srgbClr val="5ACBF0"/>
          </p15:clr>
        </p15:guide>
        <p15:guide id="50" pos="4738" userDrawn="1">
          <p15:clr>
            <a:srgbClr val="5ACBF0"/>
          </p15:clr>
        </p15:guide>
        <p15:guide id="51" pos="4240" userDrawn="1">
          <p15:clr>
            <a:srgbClr val="5ACBF0"/>
          </p15:clr>
        </p15:guide>
        <p15:guide id="52" pos="4150" userDrawn="1">
          <p15:clr>
            <a:srgbClr val="5ACBF0"/>
          </p15:clr>
        </p15:guide>
        <p15:guide id="53" pos="4830" userDrawn="1">
          <p15:clr>
            <a:srgbClr val="5ACBF0"/>
          </p15:clr>
        </p15:guide>
        <p15:guide id="54" pos="5306" userDrawn="1">
          <p15:clr>
            <a:srgbClr val="5ACBF0"/>
          </p15:clr>
        </p15:guide>
        <p15:guide id="55" pos="5397" userDrawn="1">
          <p15:clr>
            <a:srgbClr val="5ACBF0"/>
          </p15:clr>
        </p15:guide>
        <p15:guide id="56" pos="5873" userDrawn="1">
          <p15:clr>
            <a:srgbClr val="5ACBF0"/>
          </p15:clr>
        </p15:guide>
        <p15:guide id="57" pos="5964" userDrawn="1">
          <p15:clr>
            <a:srgbClr val="5ACBF0"/>
          </p15:clr>
        </p15:guide>
        <p15:guide id="60" pos="6440" userDrawn="1">
          <p15:clr>
            <a:srgbClr val="5ACBF0"/>
          </p15:clr>
        </p15:guide>
        <p15:guide id="61" pos="6530" userDrawn="1">
          <p15:clr>
            <a:srgbClr val="5ACBF0"/>
          </p15:clr>
        </p15:guide>
        <p15:guide id="62" pos="7030" userDrawn="1">
          <p15:clr>
            <a:srgbClr val="5ACBF0"/>
          </p15:clr>
        </p15:guide>
        <p15:guide id="63" orient="horz" pos="1996" userDrawn="1">
          <p15:clr>
            <a:srgbClr val="FDE53C"/>
          </p15:clr>
        </p15:guide>
        <p15:guide id="64" orient="horz" pos="1474" userDrawn="1">
          <p15:clr>
            <a:srgbClr val="5ACBF0"/>
          </p15:clr>
        </p15:guide>
        <p15:guide id="65" orient="horz" pos="1383" userDrawn="1">
          <p15:clr>
            <a:srgbClr val="5ACBF0"/>
          </p15:clr>
        </p15:guide>
        <p15:guide id="66" orient="horz" pos="839" userDrawn="1">
          <p15:clr>
            <a:srgbClr val="5ACBF0"/>
          </p15:clr>
        </p15:guide>
        <p15:guide id="67" orient="horz" pos="748" userDrawn="1">
          <p15:clr>
            <a:srgbClr val="5ACBF0"/>
          </p15:clr>
        </p15:guide>
        <p15:guide id="68" orient="horz" pos="2608" userDrawn="1">
          <p15:clr>
            <a:srgbClr val="5ACBF0"/>
          </p15:clr>
        </p15:guide>
        <p15:guide id="69" orient="horz" pos="2699" userDrawn="1">
          <p15:clr>
            <a:srgbClr val="5ACBF0"/>
          </p15:clr>
        </p15:guide>
        <p15:guide id="70" orient="horz" pos="3243" userDrawn="1">
          <p15:clr>
            <a:srgbClr val="5ACBF0"/>
          </p15:clr>
        </p15:guide>
        <p15:guide id="71" orient="horz" pos="3334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41"/>
          <p:cNvSpPr>
            <a:spLocks noGrp="1"/>
          </p:cNvSpPr>
          <p:nvPr>
            <p:ph type="ftr" sz="quarter" idx="3"/>
          </p:nvPr>
        </p:nvSpPr>
        <p:spPr>
          <a:xfrm>
            <a:off x="360315" y="6480176"/>
            <a:ext cx="3420039" cy="3603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45" name="Date Placeholder 44"/>
          <p:cNvSpPr>
            <a:spLocks noGrp="1"/>
          </p:cNvSpPr>
          <p:nvPr>
            <p:ph type="dt" sz="half" idx="2"/>
          </p:nvPr>
        </p:nvSpPr>
        <p:spPr>
          <a:xfrm>
            <a:off x="3960269" y="6480175"/>
            <a:ext cx="2520603" cy="360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4"/>
          </p:nvPr>
        </p:nvSpPr>
        <p:spPr>
          <a:xfrm>
            <a:off x="10260187" y="6480175"/>
            <a:ext cx="720627" cy="360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1EDA0AC-921D-4240-B96C-50D4537526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13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37" r:id="rId6"/>
    <p:sldLayoutId id="2147483723" r:id="rId7"/>
    <p:sldLayoutId id="2147483724" r:id="rId8"/>
    <p:sldLayoutId id="2147483722" r:id="rId9"/>
    <p:sldLayoutId id="2147483725" r:id="rId10"/>
    <p:sldLayoutId id="2147483726" r:id="rId11"/>
    <p:sldLayoutId id="2147483727" r:id="rId12"/>
    <p:sldLayoutId id="2147483751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</p:sldLayoutIdLst>
  <p:transition>
    <p:fade/>
  </p:transition>
  <p:hf hdr="0" ftr="0" dt="0"/>
  <p:txStyles>
    <p:titleStyle>
      <a:lvl1pPr algn="l" defTabSz="914286" rtl="0" eaLnBrk="1" latinLnBrk="0" hangingPunct="1">
        <a:spcBef>
          <a:spcPct val="0"/>
        </a:spcBef>
        <a:buNone/>
        <a:defRPr lang="ru-RU" sz="1200" b="1" i="0" kern="1200" cap="all" spc="100" baseline="0">
          <a:solidFill>
            <a:srgbClr val="E9272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342858" indent="-342858" algn="l" defTabSz="91428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7" indent="-285714" algn="l" defTabSz="91428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2" algn="l" defTabSz="91428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2" algn="l" defTabSz="91428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2" algn="l" defTabSz="91428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2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8" indent="-228572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2" indent="-228572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4" indent="-228572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8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4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BAE40"/>
          </p15:clr>
        </p15:guide>
        <p15:guide id="2" pos="7257" userDrawn="1">
          <p15:clr>
            <a:srgbClr val="FBAE40"/>
          </p15:clr>
        </p15:guide>
        <p15:guide id="3" orient="horz" userDrawn="1">
          <p15:clr>
            <a:srgbClr val="FBAE40"/>
          </p15:clr>
        </p15:guide>
        <p15:guide id="4" orient="horz" pos="4082" userDrawn="1">
          <p15:clr>
            <a:srgbClr val="FBAE40"/>
          </p15:clr>
        </p15:guide>
        <p15:guide id="5" pos="227" userDrawn="1">
          <p15:clr>
            <a:srgbClr val="5ACBF0"/>
          </p15:clr>
        </p15:guide>
        <p15:guide id="6" pos="1860" userDrawn="1">
          <p15:clr>
            <a:srgbClr val="5ACBF0"/>
          </p15:clr>
        </p15:guide>
        <p15:guide id="7" orient="horz" pos="227" userDrawn="1">
          <p15:clr>
            <a:srgbClr val="FDE53C"/>
          </p15:clr>
        </p15:guide>
        <p15:guide id="8" orient="horz" pos="3855" userDrawn="1">
          <p15:clr>
            <a:srgbClr val="FDE53C"/>
          </p15:clr>
        </p15:guide>
        <p15:guide id="36" orient="horz" pos="2086" userDrawn="1">
          <p15:clr>
            <a:srgbClr val="FDE53C"/>
          </p15:clr>
        </p15:guide>
        <p15:guide id="37" pos="703" userDrawn="1">
          <p15:clr>
            <a:srgbClr val="5ACBF0"/>
          </p15:clr>
        </p15:guide>
        <p15:guide id="38" pos="795" userDrawn="1">
          <p15:clr>
            <a:srgbClr val="5ACBF0"/>
          </p15:clr>
        </p15:guide>
        <p15:guide id="39" pos="1293" userDrawn="1">
          <p15:clr>
            <a:srgbClr val="5ACBF0"/>
          </p15:clr>
        </p15:guide>
        <p15:guide id="40" pos="1384" userDrawn="1">
          <p15:clr>
            <a:srgbClr val="5ACBF0"/>
          </p15:clr>
        </p15:guide>
        <p15:guide id="41" pos="1951" userDrawn="1">
          <p15:clr>
            <a:srgbClr val="5ACBF0"/>
          </p15:clr>
        </p15:guide>
        <p15:guide id="42" pos="2427" userDrawn="1">
          <p15:clr>
            <a:srgbClr val="5ACBF0"/>
          </p15:clr>
        </p15:guide>
        <p15:guide id="43" pos="2519" userDrawn="1">
          <p15:clr>
            <a:srgbClr val="5ACBF0"/>
          </p15:clr>
        </p15:guide>
        <p15:guide id="44" pos="3017" userDrawn="1">
          <p15:clr>
            <a:srgbClr val="5ACBF0"/>
          </p15:clr>
        </p15:guide>
        <p15:guide id="46" pos="3673" userDrawn="1">
          <p15:clr>
            <a:srgbClr val="5ACBF0"/>
          </p15:clr>
        </p15:guide>
        <p15:guide id="48" pos="3107" userDrawn="1">
          <p15:clr>
            <a:srgbClr val="5ACBF0"/>
          </p15:clr>
        </p15:guide>
        <p15:guide id="49" pos="3584" userDrawn="1">
          <p15:clr>
            <a:srgbClr val="5ACBF0"/>
          </p15:clr>
        </p15:guide>
        <p15:guide id="50" pos="4738" userDrawn="1">
          <p15:clr>
            <a:srgbClr val="5ACBF0"/>
          </p15:clr>
        </p15:guide>
        <p15:guide id="51" pos="4240" userDrawn="1">
          <p15:clr>
            <a:srgbClr val="5ACBF0"/>
          </p15:clr>
        </p15:guide>
        <p15:guide id="52" pos="4150" userDrawn="1">
          <p15:clr>
            <a:srgbClr val="5ACBF0"/>
          </p15:clr>
        </p15:guide>
        <p15:guide id="53" pos="4830" userDrawn="1">
          <p15:clr>
            <a:srgbClr val="5ACBF0"/>
          </p15:clr>
        </p15:guide>
        <p15:guide id="54" pos="5306" userDrawn="1">
          <p15:clr>
            <a:srgbClr val="5ACBF0"/>
          </p15:clr>
        </p15:guide>
        <p15:guide id="55" pos="5397" userDrawn="1">
          <p15:clr>
            <a:srgbClr val="5ACBF0"/>
          </p15:clr>
        </p15:guide>
        <p15:guide id="56" pos="5873" userDrawn="1">
          <p15:clr>
            <a:srgbClr val="5ACBF0"/>
          </p15:clr>
        </p15:guide>
        <p15:guide id="57" pos="5964" userDrawn="1">
          <p15:clr>
            <a:srgbClr val="5ACBF0"/>
          </p15:clr>
        </p15:guide>
        <p15:guide id="60" pos="6440" userDrawn="1">
          <p15:clr>
            <a:srgbClr val="5ACBF0"/>
          </p15:clr>
        </p15:guide>
        <p15:guide id="61" pos="6530" userDrawn="1">
          <p15:clr>
            <a:srgbClr val="5ACBF0"/>
          </p15:clr>
        </p15:guide>
        <p15:guide id="62" pos="7030" userDrawn="1">
          <p15:clr>
            <a:srgbClr val="5ACBF0"/>
          </p15:clr>
        </p15:guide>
        <p15:guide id="63" orient="horz" pos="1996" userDrawn="1">
          <p15:clr>
            <a:srgbClr val="FDE53C"/>
          </p15:clr>
        </p15:guide>
        <p15:guide id="64" orient="horz" pos="1474" userDrawn="1">
          <p15:clr>
            <a:srgbClr val="5ACBF0"/>
          </p15:clr>
        </p15:guide>
        <p15:guide id="65" orient="horz" pos="1383" userDrawn="1">
          <p15:clr>
            <a:srgbClr val="5ACBF0"/>
          </p15:clr>
        </p15:guide>
        <p15:guide id="66" orient="horz" pos="839" userDrawn="1">
          <p15:clr>
            <a:srgbClr val="5ACBF0"/>
          </p15:clr>
        </p15:guide>
        <p15:guide id="67" orient="horz" pos="748" userDrawn="1">
          <p15:clr>
            <a:srgbClr val="5ACBF0"/>
          </p15:clr>
        </p15:guide>
        <p15:guide id="68" orient="horz" pos="2608" userDrawn="1">
          <p15:clr>
            <a:srgbClr val="5ACBF0"/>
          </p15:clr>
        </p15:guide>
        <p15:guide id="69" orient="horz" pos="2699" userDrawn="1">
          <p15:clr>
            <a:srgbClr val="5ACBF0"/>
          </p15:clr>
        </p15:guide>
        <p15:guide id="70" orient="horz" pos="3243" userDrawn="1">
          <p15:clr>
            <a:srgbClr val="5ACBF0"/>
          </p15:clr>
        </p15:guide>
        <p15:guide id="71" orient="horz" pos="333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FD0B629-02D8-4AE6-99D8-DE98D998A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379" y="1735659"/>
            <a:ext cx="6890520" cy="2685455"/>
          </a:xfrm>
        </p:spPr>
        <p:txBody>
          <a:bodyPr/>
          <a:lstStyle/>
          <a:p>
            <a:r>
              <a:rPr lang="ru-RU" sz="3600" dirty="0"/>
              <a:t>Программа </a:t>
            </a:r>
            <a:br>
              <a:rPr lang="ru-RU" sz="3600" dirty="0"/>
            </a:br>
            <a:r>
              <a:rPr lang="ru-RU" sz="3600" dirty="0"/>
              <a:t>по развитию </a:t>
            </a:r>
            <a:br>
              <a:rPr lang="ru-RU" sz="3600" dirty="0"/>
            </a:br>
            <a:r>
              <a:rPr lang="ru-RU" sz="3600" dirty="0" smtClean="0"/>
              <a:t>социального предпринимательства</a:t>
            </a:r>
            <a:br>
              <a:rPr lang="ru-RU" sz="3600" dirty="0" smtClean="0"/>
            </a:br>
            <a:r>
              <a:rPr lang="ru-RU" sz="3600" dirty="0" smtClean="0"/>
              <a:t>«Начни свое дело» </a:t>
            </a:r>
            <a:endParaRPr lang="ru-RU" sz="36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038420A-F0A3-EBEC-294B-EE410E2D9A9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54"/>
          <a:stretch/>
        </p:blipFill>
        <p:spPr>
          <a:xfrm>
            <a:off x="6731662" y="3"/>
            <a:ext cx="4788827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8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4A9F92D7-AE71-EE41-9425-83FCA07380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BE3013C-5981-9040-94A7-AC5237300C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9010" y="1270536"/>
            <a:ext cx="10238029" cy="863481"/>
          </a:xfrm>
        </p:spPr>
        <p:txBody>
          <a:bodyPr/>
          <a:lstStyle/>
          <a:p>
            <a:r>
              <a:rPr lang="ru-RU" sz="1800" spc="20" dirty="0"/>
              <a:t>Инклюзивная гончарная мастерская «Марсель</a:t>
            </a:r>
            <a:r>
              <a:rPr lang="ru-RU" sz="1800" spc="20" dirty="0" smtClean="0"/>
              <a:t>»</a:t>
            </a:r>
            <a:endParaRPr lang="ru-RU" sz="1800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54901FE-B1ED-894E-90FC-863D23A2F4F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7078" y="2132476"/>
            <a:ext cx="5691693" cy="3562138"/>
          </a:xfrm>
        </p:spPr>
        <p:txBody>
          <a:bodyPr/>
          <a:lstStyle/>
          <a:p>
            <a:pPr algn="just"/>
            <a:endParaRPr lang="ru-RU" dirty="0" smtClean="0">
              <a:solidFill>
                <a:srgbClr val="676767"/>
              </a:solidFill>
              <a:latin typeface="Verdana"/>
            </a:endParaRPr>
          </a:p>
          <a:p>
            <a:pPr algn="just">
              <a:spcAft>
                <a:spcPts val="400"/>
              </a:spcAft>
            </a:pPr>
            <a:r>
              <a:rPr lang="ru-RU" sz="1600" spc="20" dirty="0" smtClean="0">
                <a:solidFill>
                  <a:srgbClr val="676767"/>
                </a:solidFill>
                <a:latin typeface="Verdana"/>
                <a:cs typeface="Verdana"/>
              </a:rPr>
              <a:t>Мастерскую </a:t>
            </a:r>
            <a:r>
              <a:rPr lang="ru-RU" sz="1600" spc="20" dirty="0">
                <a:solidFill>
                  <a:srgbClr val="676767"/>
                </a:solidFill>
                <a:latin typeface="Verdana"/>
                <a:cs typeface="Verdana"/>
              </a:rPr>
              <a:t>открыла сотрудница компании Екатерина Смирнова. Ее проект помогает реабилитироваться и социализироваться людям с инвалидностью. Гончарное дело развивает мелкую моторику, речь и поднимает настроение. Занятия учат выражать эмоции и работать в команде через творчество</a:t>
            </a:r>
            <a:r>
              <a:rPr lang="ru-RU" sz="1600" spc="20" dirty="0" smtClean="0">
                <a:solidFill>
                  <a:srgbClr val="676767"/>
                </a:solidFill>
                <a:latin typeface="Verdana"/>
                <a:cs typeface="Verdana"/>
              </a:rPr>
              <a:t>.</a:t>
            </a:r>
            <a:endParaRPr lang="ru-RU" sz="1600" spc="20" dirty="0">
              <a:solidFill>
                <a:srgbClr val="676767"/>
              </a:solidFill>
              <a:latin typeface="Verdana"/>
              <a:cs typeface="Verdana"/>
            </a:endParaRPr>
          </a:p>
          <a:p>
            <a:pPr algn="just">
              <a:spcAft>
                <a:spcPts val="400"/>
              </a:spcAft>
            </a:pPr>
            <a:r>
              <a:rPr lang="ru-RU" sz="1600" spc="20" dirty="0" smtClean="0">
                <a:solidFill>
                  <a:srgbClr val="676767"/>
                </a:solidFill>
                <a:latin typeface="Verdana"/>
                <a:cs typeface="Verdana"/>
              </a:rPr>
              <a:t>В </a:t>
            </a:r>
            <a:r>
              <a:rPr lang="ru-RU" sz="1600" spc="20" dirty="0">
                <a:solidFill>
                  <a:srgbClr val="676767"/>
                </a:solidFill>
                <a:latin typeface="Verdana"/>
                <a:cs typeface="Verdana"/>
              </a:rPr>
              <a:t>2022 </a:t>
            </a:r>
            <a:r>
              <a:rPr lang="ru-RU" sz="1600" spc="20" dirty="0" smtClean="0">
                <a:solidFill>
                  <a:srgbClr val="676767"/>
                </a:solidFill>
                <a:latin typeface="Verdana"/>
                <a:cs typeface="Verdana"/>
              </a:rPr>
              <a:t>году Екатерина вместе с мужем получила грант  </a:t>
            </a:r>
            <a:r>
              <a:rPr lang="ru-RU" sz="1600" spc="20" dirty="0" err="1" smtClean="0">
                <a:solidFill>
                  <a:srgbClr val="676767"/>
                </a:solidFill>
                <a:latin typeface="Verdana"/>
                <a:cs typeface="Verdana"/>
              </a:rPr>
              <a:t>Росмолодежи</a:t>
            </a:r>
            <a:r>
              <a:rPr lang="ru-RU" sz="1600" spc="20" dirty="0" smtClean="0">
                <a:solidFill>
                  <a:srgbClr val="676767"/>
                </a:solidFill>
                <a:latin typeface="Verdana"/>
                <a:cs typeface="Verdana"/>
              </a:rPr>
              <a:t> и Минпрома </a:t>
            </a:r>
            <a:r>
              <a:rPr lang="ru-RU" sz="1600" spc="20" dirty="0">
                <a:solidFill>
                  <a:srgbClr val="676767"/>
                </a:solidFill>
                <a:latin typeface="Verdana"/>
                <a:cs typeface="Verdana"/>
              </a:rPr>
              <a:t>в размере </a:t>
            </a:r>
            <a:r>
              <a:rPr lang="ru-RU" sz="1600" spc="20" dirty="0" smtClean="0">
                <a:solidFill>
                  <a:srgbClr val="676767"/>
                </a:solidFill>
                <a:latin typeface="Verdana"/>
                <a:cs typeface="Verdana"/>
              </a:rPr>
              <a:t>1,3 млн рублей. </a:t>
            </a:r>
            <a:endParaRPr lang="ru-RU" sz="1600" spc="20" dirty="0">
              <a:solidFill>
                <a:srgbClr val="676767"/>
              </a:solidFill>
              <a:latin typeface="Verdana"/>
              <a:cs typeface="Verdana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7635E77E-EAD5-3F4A-8DEA-D8E9E94051B9}"/>
              </a:ext>
            </a:extLst>
          </p:cNvPr>
          <p:cNvSpPr txBox="1"/>
          <p:nvPr/>
        </p:nvSpPr>
        <p:spPr>
          <a:xfrm>
            <a:off x="892099" y="1879563"/>
            <a:ext cx="3779316" cy="263532"/>
          </a:xfrm>
          <a:prstGeom prst="rect">
            <a:avLst/>
          </a:prstGeom>
        </p:spPr>
        <p:txBody>
          <a:bodyPr vert="horz" wrap="square" lIns="0" tIns="17143" rIns="0" bIns="0" rtlCol="0">
            <a:spAutoFit/>
          </a:bodyPr>
          <a:lstStyle/>
          <a:p>
            <a:pPr marL="12699">
              <a:spcBef>
                <a:spcPts val="135"/>
              </a:spcBef>
            </a:pPr>
            <a:r>
              <a:rPr lang="ru-RU" sz="1600" spc="15" dirty="0" smtClean="0">
                <a:latin typeface="Verdana"/>
                <a:cs typeface="Verdana"/>
              </a:rPr>
              <a:t>Смирнова </a:t>
            </a:r>
            <a:r>
              <a:rPr lang="ru-RU" sz="1600" spc="15" dirty="0" smtClean="0">
                <a:latin typeface="Verdana"/>
                <a:cs typeface="Verdana"/>
              </a:rPr>
              <a:t>Евгения</a:t>
            </a:r>
            <a:endParaRPr sz="1600" dirty="0">
              <a:latin typeface="Verdana"/>
              <a:cs typeface="Verdana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6716DC7-425F-564F-BE87-43CB20178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75" y="1825637"/>
            <a:ext cx="422217" cy="422217"/>
          </a:xfrm>
          <a:prstGeom prst="rect">
            <a:avLst/>
          </a:prstGeom>
        </p:spPr>
      </p:pic>
      <p:sp>
        <p:nvSpPr>
          <p:cNvPr id="16" name="object 21">
            <a:extLst>
              <a:ext uri="{FF2B5EF4-FFF2-40B4-BE49-F238E27FC236}">
                <a16:creationId xmlns:a16="http://schemas.microsoft.com/office/drawing/2014/main" id="{B93F9B53-0100-F24A-85CE-BC5144575A94}"/>
              </a:ext>
            </a:extLst>
          </p:cNvPr>
          <p:cNvSpPr txBox="1"/>
          <p:nvPr/>
        </p:nvSpPr>
        <p:spPr>
          <a:xfrm>
            <a:off x="3992744" y="1885708"/>
            <a:ext cx="1372048" cy="261608"/>
          </a:xfrm>
          <a:prstGeom prst="rect">
            <a:avLst/>
          </a:prstGeom>
        </p:spPr>
        <p:txBody>
          <a:bodyPr vert="horz" wrap="square" lIns="0" tIns="15238" rIns="0" bIns="0" rtlCol="0">
            <a:spAutoFit/>
          </a:bodyPr>
          <a:lstStyle/>
          <a:p>
            <a:pPr marL="12698">
              <a:spcBef>
                <a:spcPts val="120"/>
              </a:spcBef>
            </a:pPr>
            <a:r>
              <a:rPr lang="ru-RU" sz="1600" spc="11" dirty="0" smtClean="0">
                <a:cs typeface="Verdana"/>
              </a:rPr>
              <a:t>Выкса</a:t>
            </a:r>
            <a:endParaRPr lang="ru-RU" sz="1600" dirty="0">
              <a:cs typeface="Verdana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F14911B-1CB3-0141-AE4E-F1C24EFC5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259" y="1817187"/>
            <a:ext cx="422217" cy="42221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856662" y="5522461"/>
            <a:ext cx="2417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1">
              <a:spcBef>
                <a:spcPts val="1145"/>
              </a:spcBef>
            </a:pPr>
            <a:r>
              <a:rPr lang="ru-RU" b="1" dirty="0">
                <a:solidFill>
                  <a:srgbClr val="FF0000"/>
                </a:solidFill>
                <a:cs typeface="Verdana"/>
              </a:rPr>
              <a:t>«Первый старт»</a:t>
            </a:r>
            <a:endParaRPr lang="ru-RU" b="1" dirty="0">
              <a:cs typeface="Verdana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3DE43858-6544-7348-9358-E14A6273AF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9011" y="611890"/>
            <a:ext cx="6560895" cy="736600"/>
          </a:xfrm>
        </p:spPr>
        <p:txBody>
          <a:bodyPr/>
          <a:lstStyle/>
          <a:p>
            <a:r>
              <a:rPr lang="ru-RU" sz="3200" spc="25" dirty="0" smtClean="0">
                <a:solidFill>
                  <a:srgbClr val="18202C"/>
                </a:solidFill>
              </a:rPr>
              <a:t>Примеры проектов 2022 года</a:t>
            </a:r>
            <a:endParaRPr lang="en-US" sz="3200" spc="51" dirty="0"/>
          </a:p>
        </p:txBody>
      </p:sp>
      <p:pic>
        <p:nvPicPr>
          <p:cNvPr id="1026" name="Picture 2" descr="https://avatars.dzeninfra.ru/get-zen_doc/5210062/pub_639c12abee1bc829b574b194_639c12afee1bc829b574b5ef/scale_2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788" y="2147316"/>
            <a:ext cx="4945748" cy="334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7748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4A9F92D7-AE71-EE41-9425-83FCA07380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BE3013C-5981-9040-94A7-AC5237300C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425" y="1376965"/>
            <a:ext cx="10449659" cy="1005500"/>
          </a:xfrm>
        </p:spPr>
        <p:txBody>
          <a:bodyPr/>
          <a:lstStyle/>
          <a:p>
            <a:pPr marL="12699">
              <a:spcBef>
                <a:spcPts val="135"/>
              </a:spcBef>
            </a:pPr>
            <a:r>
              <a:rPr lang="ru-RU" sz="1800" spc="20" dirty="0"/>
              <a:t>Учебно-производственный комплекс </a:t>
            </a:r>
            <a:r>
              <a:rPr lang="ru-RU" sz="1800" spc="20" dirty="0" smtClean="0"/>
              <a:t>«Цех»</a:t>
            </a:r>
            <a:endParaRPr lang="ru-RU" sz="1800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54901FE-B1ED-894E-90FC-863D23A2F4F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79210" y="2523172"/>
            <a:ext cx="6013436" cy="2820480"/>
          </a:xfrm>
        </p:spPr>
        <p:txBody>
          <a:bodyPr/>
          <a:lstStyle/>
          <a:p>
            <a:pPr marR="5079" algn="just">
              <a:lnSpc>
                <a:spcPct val="103400"/>
              </a:lnSpc>
              <a:spcAft>
                <a:spcPts val="400"/>
              </a:spcAft>
            </a:pPr>
            <a:r>
              <a:rPr lang="ru-RU" sz="1600" spc="20" dirty="0" smtClean="0">
                <a:solidFill>
                  <a:srgbClr val="676767"/>
                </a:solidFill>
                <a:latin typeface="Verdana"/>
                <a:cs typeface="Verdana"/>
              </a:rPr>
              <a:t>В </a:t>
            </a:r>
            <a:r>
              <a:rPr lang="ru-RU" sz="1600" spc="20" dirty="0">
                <a:solidFill>
                  <a:srgbClr val="676767"/>
                </a:solidFill>
                <a:latin typeface="Verdana"/>
                <a:cs typeface="Verdana"/>
              </a:rPr>
              <a:t>этом цехе не плавят сталь и не варят трубы, здесь шьют. Сначала это были </a:t>
            </a:r>
            <a:r>
              <a:rPr lang="ru-RU" sz="1600" spc="20" dirty="0" err="1" smtClean="0">
                <a:solidFill>
                  <a:srgbClr val="676767"/>
                </a:solidFill>
                <a:latin typeface="Verdana"/>
                <a:cs typeface="Verdana"/>
              </a:rPr>
              <a:t>экологичные</a:t>
            </a:r>
            <a:r>
              <a:rPr lang="ru-RU" sz="1600" spc="2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600" spc="20" dirty="0" smtClean="0">
                <a:solidFill>
                  <a:srgbClr val="676767"/>
                </a:solidFill>
                <a:latin typeface="Verdana"/>
                <a:cs typeface="Verdana"/>
              </a:rPr>
              <a:t>сумки-</a:t>
            </a:r>
            <a:r>
              <a:rPr lang="ru-RU" sz="1600" spc="20" dirty="0" err="1" smtClean="0">
                <a:solidFill>
                  <a:srgbClr val="676767"/>
                </a:solidFill>
                <a:latin typeface="Verdana"/>
                <a:cs typeface="Verdana"/>
              </a:rPr>
              <a:t>шопперы</a:t>
            </a:r>
            <a:r>
              <a:rPr lang="ru-RU" sz="1600" spc="20" dirty="0" smtClean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600" spc="20" dirty="0">
                <a:solidFill>
                  <a:srgbClr val="676767"/>
                </a:solidFill>
                <a:latin typeface="Verdana"/>
                <a:cs typeface="Verdana"/>
              </a:rPr>
              <a:t>с изображениями достопримечательностей и известных людей </a:t>
            </a:r>
            <a:r>
              <a:rPr lang="ru-RU" sz="1600" spc="20" dirty="0" smtClean="0">
                <a:solidFill>
                  <a:srgbClr val="676767"/>
                </a:solidFill>
                <a:latin typeface="Verdana"/>
                <a:cs typeface="Verdana"/>
              </a:rPr>
              <a:t>Выксы, потом - всем полюбившийся </a:t>
            </a:r>
            <a:r>
              <a:rPr lang="ru-RU" sz="1600" spc="20" dirty="0" err="1" smtClean="0">
                <a:solidFill>
                  <a:srgbClr val="676767"/>
                </a:solidFill>
                <a:latin typeface="Verdana"/>
                <a:cs typeface="Verdana"/>
              </a:rPr>
              <a:t>мерч</a:t>
            </a:r>
            <a:r>
              <a:rPr lang="ru-RU" sz="1600" spc="20" dirty="0" smtClean="0">
                <a:solidFill>
                  <a:srgbClr val="676767"/>
                </a:solidFill>
                <a:latin typeface="Verdana"/>
                <a:cs typeface="Verdana"/>
              </a:rPr>
              <a:t>.   </a:t>
            </a:r>
          </a:p>
          <a:p>
            <a:pPr marR="5079" algn="just">
              <a:lnSpc>
                <a:spcPct val="103400"/>
              </a:lnSpc>
              <a:spcAft>
                <a:spcPts val="400"/>
              </a:spcAft>
            </a:pPr>
            <a:r>
              <a:rPr lang="ru-RU" sz="1600" spc="20" dirty="0">
                <a:solidFill>
                  <a:srgbClr val="676767"/>
                </a:solidFill>
                <a:latin typeface="Verdana"/>
                <a:cs typeface="Verdana"/>
              </a:rPr>
              <a:t>В 2022 году Сергей стал победителем программы в номинации «Эффективность и </a:t>
            </a:r>
            <a:r>
              <a:rPr lang="ru-RU" sz="1600" spc="20" dirty="0" smtClean="0">
                <a:solidFill>
                  <a:srgbClr val="676767"/>
                </a:solidFill>
                <a:latin typeface="Verdana"/>
                <a:cs typeface="Verdana"/>
              </a:rPr>
              <a:t>развитие» </a:t>
            </a:r>
            <a:r>
              <a:rPr lang="ru-RU" sz="1600" spc="20" dirty="0">
                <a:solidFill>
                  <a:srgbClr val="676767"/>
                </a:solidFill>
                <a:latin typeface="Verdana"/>
                <a:cs typeface="Verdana"/>
              </a:rPr>
              <a:t>с проектом по обучению навыкам швейного производства (конструирование, </a:t>
            </a:r>
            <a:r>
              <a:rPr lang="ru-RU" sz="1600" spc="20" dirty="0" smtClean="0">
                <a:solidFill>
                  <a:srgbClr val="676767"/>
                </a:solidFill>
                <a:latin typeface="Verdana"/>
                <a:cs typeface="Verdana"/>
              </a:rPr>
              <a:t>дизайн, пошив</a:t>
            </a:r>
            <a:r>
              <a:rPr lang="ru-RU" sz="1600" spc="20" dirty="0">
                <a:solidFill>
                  <a:srgbClr val="676767"/>
                </a:solidFill>
                <a:latin typeface="Verdana"/>
                <a:cs typeface="Verdana"/>
              </a:rPr>
              <a:t>) с возможностью дальнейшего </a:t>
            </a:r>
            <a:r>
              <a:rPr lang="ru-RU" sz="1600" spc="20" dirty="0" smtClean="0">
                <a:solidFill>
                  <a:srgbClr val="676767"/>
                </a:solidFill>
                <a:latin typeface="Verdana"/>
                <a:cs typeface="Verdana"/>
              </a:rPr>
              <a:t>трудоустройства людей из незащищённых слоев населения и инвалидов.</a:t>
            </a:r>
            <a:endParaRPr lang="ru-RU" sz="1600" spc="20" dirty="0">
              <a:solidFill>
                <a:srgbClr val="676767"/>
              </a:solidFill>
              <a:latin typeface="Verdana"/>
              <a:cs typeface="Verdana"/>
            </a:endParaRPr>
          </a:p>
        </p:txBody>
      </p:sp>
      <p:sp>
        <p:nvSpPr>
          <p:cNvPr id="26" name="object 21">
            <a:extLst>
              <a:ext uri="{FF2B5EF4-FFF2-40B4-BE49-F238E27FC236}">
                <a16:creationId xmlns:a16="http://schemas.microsoft.com/office/drawing/2014/main" id="{B93F9B53-0100-F24A-85CE-BC5144575A94}"/>
              </a:ext>
            </a:extLst>
          </p:cNvPr>
          <p:cNvSpPr txBox="1"/>
          <p:nvPr/>
        </p:nvSpPr>
        <p:spPr>
          <a:xfrm>
            <a:off x="3301738" y="2028166"/>
            <a:ext cx="787292" cy="261574"/>
          </a:xfrm>
          <a:prstGeom prst="rect">
            <a:avLst/>
          </a:prstGeom>
        </p:spPr>
        <p:txBody>
          <a:bodyPr vert="horz" wrap="square" lIns="0" tIns="15238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spc="5" dirty="0">
                <a:latin typeface="Verdana"/>
                <a:cs typeface="Verdana"/>
              </a:rPr>
              <a:t>В</a:t>
            </a:r>
            <a:r>
              <a:rPr sz="1600" spc="15" dirty="0">
                <a:latin typeface="Verdana"/>
                <a:cs typeface="Verdana"/>
              </a:rPr>
              <a:t>ы</a:t>
            </a:r>
            <a:r>
              <a:rPr sz="1600" spc="5" dirty="0">
                <a:latin typeface="Verdana"/>
                <a:cs typeface="Verdana"/>
              </a:rPr>
              <a:t>к</a:t>
            </a:r>
            <a:r>
              <a:rPr sz="1600" spc="10" dirty="0">
                <a:latin typeface="Verdana"/>
                <a:cs typeface="Verdana"/>
              </a:rPr>
              <a:t>са</a:t>
            </a:r>
            <a:endParaRPr sz="1600" dirty="0">
              <a:latin typeface="Verdana"/>
              <a:cs typeface="Verdana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6716DC7-425F-564F-BE87-43CB20178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15" y="1943248"/>
            <a:ext cx="422217" cy="42221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F14911B-1CB3-0141-AE4E-F1C24EFC5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304" y="1970519"/>
            <a:ext cx="422217" cy="422217"/>
          </a:xfrm>
          <a:prstGeom prst="rect">
            <a:avLst/>
          </a:prstGeom>
        </p:spPr>
      </p:pic>
      <p:sp>
        <p:nvSpPr>
          <p:cNvPr id="14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891071" y="2013375"/>
            <a:ext cx="1885151" cy="261289"/>
          </a:xfrm>
          <a:prstGeom prst="rect">
            <a:avLst/>
          </a:prstGeom>
        </p:spPr>
        <p:txBody>
          <a:bodyPr vert="horz" wrap="square" lIns="0" tIns="7619" rIns="0" bIns="0" rtlCol="0">
            <a:spAutoFit/>
          </a:bodyPr>
          <a:lstStyle/>
          <a:p>
            <a:pPr marL="12699" marR="5079">
              <a:lnSpc>
                <a:spcPct val="102600"/>
              </a:lnSpc>
              <a:spcBef>
                <a:spcPts val="60"/>
              </a:spcBef>
            </a:pPr>
            <a:r>
              <a:rPr lang="ru-RU" sz="1600" spc="10" dirty="0" smtClean="0">
                <a:cs typeface="Verdana"/>
              </a:rPr>
              <a:t>Сергей Королев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068DB1E6-77CF-3641-984D-F03CF5B891F7}"/>
              </a:ext>
            </a:extLst>
          </p:cNvPr>
          <p:cNvSpPr txBox="1"/>
          <p:nvPr/>
        </p:nvSpPr>
        <p:spPr>
          <a:xfrm>
            <a:off x="4507830" y="2060885"/>
            <a:ext cx="1864094" cy="261289"/>
          </a:xfrm>
          <a:prstGeom prst="rect">
            <a:avLst/>
          </a:prstGeom>
        </p:spPr>
        <p:txBody>
          <a:bodyPr vert="horz" wrap="square" lIns="0" tIns="7619" rIns="0" bIns="0" rtlCol="0">
            <a:spAutoFit/>
          </a:bodyPr>
          <a:lstStyle/>
          <a:p>
            <a:pPr marL="12699" marR="5079">
              <a:lnSpc>
                <a:spcPct val="102600"/>
              </a:lnSpc>
              <a:spcBef>
                <a:spcPts val="60"/>
              </a:spcBef>
            </a:pPr>
            <a:r>
              <a:rPr sz="1600" spc="5" dirty="0" err="1" smtClean="0">
                <a:latin typeface="Verdana"/>
                <a:cs typeface="Verdana"/>
              </a:rPr>
              <a:t>рабо</a:t>
            </a:r>
            <a:r>
              <a:rPr sz="1600" spc="10" dirty="0" err="1" smtClean="0">
                <a:latin typeface="Verdana"/>
                <a:cs typeface="Verdana"/>
              </a:rPr>
              <a:t>ч</a:t>
            </a:r>
            <a:r>
              <a:rPr lang="ru-RU" sz="1600" spc="10" dirty="0" smtClean="0">
                <a:latin typeface="Verdana"/>
                <a:cs typeface="Verdana"/>
              </a:rPr>
              <a:t>их</a:t>
            </a:r>
            <a:r>
              <a:rPr sz="1600" spc="10" dirty="0" smtClean="0">
                <a:latin typeface="Verdana"/>
                <a:cs typeface="Verdana"/>
              </a:rPr>
              <a:t> </a:t>
            </a:r>
            <a:r>
              <a:rPr sz="1600" dirty="0" smtClean="0">
                <a:latin typeface="Times New Roman"/>
                <a:cs typeface="Times New Roman"/>
              </a:rPr>
              <a:t> </a:t>
            </a:r>
            <a:r>
              <a:rPr sz="1600" spc="10" dirty="0" err="1" smtClean="0">
                <a:latin typeface="Verdana"/>
                <a:cs typeface="Verdana"/>
              </a:rPr>
              <a:t>мест</a:t>
            </a:r>
            <a:r>
              <a:rPr lang="ru-RU" sz="1600" spc="10" dirty="0" smtClean="0">
                <a:latin typeface="Verdana"/>
                <a:cs typeface="Verdana"/>
              </a:rPr>
              <a:t>а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18560F4-66CC-ED47-A08E-CEE8E293E6FA}"/>
              </a:ext>
            </a:extLst>
          </p:cNvPr>
          <p:cNvSpPr/>
          <p:nvPr/>
        </p:nvSpPr>
        <p:spPr>
          <a:xfrm>
            <a:off x="4163851" y="1970726"/>
            <a:ext cx="319423" cy="4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10" dirty="0" smtClean="0">
                <a:solidFill>
                  <a:srgbClr val="DF3E38"/>
                </a:solidFill>
                <a:cs typeface="Verdana"/>
              </a:rPr>
              <a:t>4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82360" y="5471239"/>
            <a:ext cx="4243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1">
              <a:spcBef>
                <a:spcPts val="1145"/>
              </a:spcBef>
            </a:pPr>
            <a:r>
              <a:rPr lang="ru-RU" b="1" dirty="0">
                <a:solidFill>
                  <a:srgbClr val="FF0000"/>
                </a:solidFill>
                <a:cs typeface="Verdana"/>
              </a:rPr>
              <a:t>«Эффективность и развитие»</a:t>
            </a:r>
            <a:endParaRPr lang="ru-RU" b="1" dirty="0">
              <a:cs typeface="Verdana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3DE43858-6544-7348-9358-E14A6273AF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425" y="609186"/>
            <a:ext cx="8545725" cy="706383"/>
          </a:xfrm>
        </p:spPr>
        <p:txBody>
          <a:bodyPr/>
          <a:lstStyle/>
          <a:p>
            <a:r>
              <a:rPr lang="ru-RU" sz="3200" spc="25" dirty="0" smtClean="0">
                <a:solidFill>
                  <a:srgbClr val="18202C"/>
                </a:solidFill>
              </a:rPr>
              <a:t>Примеры проектов 2022 года</a:t>
            </a:r>
            <a:endParaRPr lang="en-US" sz="3200" spc="5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" r="19599"/>
          <a:stretch/>
        </p:blipFill>
        <p:spPr>
          <a:xfrm>
            <a:off x="6689433" y="2359211"/>
            <a:ext cx="4284000" cy="301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369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4A9F92D7-AE71-EE41-9425-83FCA07380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BE3013C-5981-9040-94A7-AC5237300C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5567" y="1235017"/>
            <a:ext cx="6309600" cy="863480"/>
          </a:xfrm>
        </p:spPr>
        <p:txBody>
          <a:bodyPr/>
          <a:lstStyle/>
          <a:p>
            <a:pPr marL="12698">
              <a:spcBef>
                <a:spcPts val="135"/>
              </a:spcBef>
            </a:pPr>
            <a:r>
              <a:rPr lang="ru-RU" sz="1800" spc="20" dirty="0" smtClean="0"/>
              <a:t>«Встань снова на ноги»</a:t>
            </a:r>
            <a:endParaRPr lang="ru-RU" sz="1800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54901FE-B1ED-894E-90FC-863D23A2F4F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317" y="2330279"/>
            <a:ext cx="6119141" cy="3109590"/>
          </a:xfrm>
        </p:spPr>
        <p:txBody>
          <a:bodyPr/>
          <a:lstStyle/>
          <a:p>
            <a:pPr marR="74921" algn="just">
              <a:lnSpc>
                <a:spcPct val="103400"/>
              </a:lnSpc>
              <a:spcAft>
                <a:spcPts val="600"/>
              </a:spcAft>
            </a:pPr>
            <a:r>
              <a:rPr lang="ru-RU" sz="1600" spc="20" dirty="0" smtClean="0">
                <a:solidFill>
                  <a:srgbClr val="676767"/>
                </a:solidFill>
                <a:latin typeface="Verdana"/>
                <a:cs typeface="Verdana"/>
              </a:rPr>
              <a:t>На </a:t>
            </a:r>
            <a:r>
              <a:rPr lang="ru-RU" sz="1600" spc="20" dirty="0">
                <a:solidFill>
                  <a:srgbClr val="676767"/>
                </a:solidFill>
                <a:latin typeface="Verdana"/>
                <a:cs typeface="Verdana"/>
              </a:rPr>
              <a:t>средства гранта организация приобрела </a:t>
            </a:r>
            <a:r>
              <a:rPr lang="ru-RU" sz="1600" spc="20" dirty="0" err="1">
                <a:solidFill>
                  <a:srgbClr val="676767"/>
                </a:solidFill>
                <a:latin typeface="Verdana"/>
                <a:cs typeface="Verdana"/>
              </a:rPr>
              <a:t>виброплатформу</a:t>
            </a:r>
            <a:r>
              <a:rPr lang="ru-RU" sz="1600" spc="2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600" spc="20" dirty="0" err="1">
                <a:solidFill>
                  <a:srgbClr val="676767"/>
                </a:solidFill>
                <a:latin typeface="Verdana"/>
                <a:cs typeface="Verdana"/>
              </a:rPr>
              <a:t>Galileo</a:t>
            </a:r>
            <a:r>
              <a:rPr lang="ru-RU" sz="1600" spc="20" dirty="0">
                <a:solidFill>
                  <a:srgbClr val="676767"/>
                </a:solidFill>
                <a:latin typeface="Verdana"/>
                <a:cs typeface="Verdana"/>
              </a:rPr>
              <a:t>. Она широко используется для реабилитации детей с ДЦП, быстрого восстановления после перенесенных травм и операций, развития и совершенствования координации. Тренажер имитирует движения опорно-двигательного аппарата при ходьбе</a:t>
            </a:r>
            <a:r>
              <a:rPr lang="ru-RU" sz="1600" spc="20" dirty="0" smtClean="0">
                <a:solidFill>
                  <a:srgbClr val="676767"/>
                </a:solidFill>
                <a:latin typeface="Verdana"/>
                <a:cs typeface="Verdana"/>
              </a:rPr>
              <a:t>.</a:t>
            </a:r>
          </a:p>
          <a:p>
            <a:pPr marR="74921" algn="just">
              <a:lnSpc>
                <a:spcPct val="103400"/>
              </a:lnSpc>
              <a:spcAft>
                <a:spcPts val="600"/>
              </a:spcAft>
            </a:pPr>
            <a:r>
              <a:rPr lang="ru-RU" sz="1600" spc="20" dirty="0">
                <a:solidFill>
                  <a:srgbClr val="676767"/>
                </a:solidFill>
                <a:latin typeface="Verdana"/>
                <a:cs typeface="Verdana"/>
              </a:rPr>
              <a:t>В 2022 году Марина получила 500 тысяч рублей </a:t>
            </a:r>
            <a:r>
              <a:rPr lang="ru-RU" sz="1600" spc="20" dirty="0" smtClean="0">
                <a:solidFill>
                  <a:srgbClr val="676767"/>
                </a:solidFill>
                <a:latin typeface="Verdana"/>
                <a:cs typeface="Verdana"/>
              </a:rPr>
              <a:t>в </a:t>
            </a:r>
            <a:r>
              <a:rPr lang="ru-RU" sz="1600" spc="20" dirty="0">
                <a:solidFill>
                  <a:srgbClr val="676767"/>
                </a:solidFill>
                <a:latin typeface="Verdana"/>
                <a:cs typeface="Verdana"/>
              </a:rPr>
              <a:t>рамках нацпроекта «Малое и среднее предпринимательство и поддержка индивидуальной предпринимательской инициативы».</a:t>
            </a:r>
          </a:p>
          <a:p>
            <a:pPr marR="74921" algn="just">
              <a:lnSpc>
                <a:spcPct val="103400"/>
              </a:lnSpc>
              <a:spcAft>
                <a:spcPts val="600"/>
              </a:spcAft>
            </a:pPr>
            <a:endParaRPr lang="ru-RU" sz="1600" spc="20" dirty="0">
              <a:solidFill>
                <a:srgbClr val="676767"/>
              </a:solidFill>
              <a:latin typeface="Verdana"/>
              <a:cs typeface="Verdana"/>
            </a:endParaRPr>
          </a:p>
        </p:txBody>
      </p:sp>
      <p:sp>
        <p:nvSpPr>
          <p:cNvPr id="26" name="object 21">
            <a:extLst>
              <a:ext uri="{FF2B5EF4-FFF2-40B4-BE49-F238E27FC236}">
                <a16:creationId xmlns:a16="http://schemas.microsoft.com/office/drawing/2014/main" id="{B93F9B53-0100-F24A-85CE-BC5144575A94}"/>
              </a:ext>
            </a:extLst>
          </p:cNvPr>
          <p:cNvSpPr txBox="1"/>
          <p:nvPr/>
        </p:nvSpPr>
        <p:spPr>
          <a:xfrm>
            <a:off x="3992744" y="1755616"/>
            <a:ext cx="1372048" cy="261608"/>
          </a:xfrm>
          <a:prstGeom prst="rect">
            <a:avLst/>
          </a:prstGeom>
        </p:spPr>
        <p:txBody>
          <a:bodyPr vert="horz" wrap="square" lIns="0" tIns="15238" rIns="0" bIns="0" rtlCol="0">
            <a:spAutoFit/>
          </a:bodyPr>
          <a:lstStyle/>
          <a:p>
            <a:pPr marL="12698">
              <a:spcBef>
                <a:spcPts val="120"/>
              </a:spcBef>
            </a:pPr>
            <a:r>
              <a:rPr lang="ru-RU" sz="1600" spc="11" dirty="0" smtClean="0">
                <a:cs typeface="Verdana"/>
              </a:rPr>
              <a:t>Выкса</a:t>
            </a:r>
            <a:endParaRPr lang="ru-RU" sz="1600" dirty="0">
              <a:cs typeface="Verdana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6716DC7-425F-564F-BE87-43CB20178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17" y="1694808"/>
            <a:ext cx="422217" cy="42221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F14911B-1CB3-0141-AE4E-F1C24EFC5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259" y="1687095"/>
            <a:ext cx="422217" cy="422217"/>
          </a:xfrm>
          <a:prstGeom prst="rect">
            <a:avLst/>
          </a:prstGeom>
        </p:spPr>
      </p:pic>
      <p:sp>
        <p:nvSpPr>
          <p:cNvPr id="14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968323" y="1771245"/>
            <a:ext cx="2364812" cy="25391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spc="5" dirty="0" smtClean="0">
                <a:cs typeface="Verdana"/>
              </a:rPr>
              <a:t>Марина Романова</a:t>
            </a:r>
            <a:endParaRPr lang="ru-RU" sz="1600" dirty="0">
              <a:cs typeface="Verdana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79005" y="5507948"/>
            <a:ext cx="4243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1">
              <a:spcBef>
                <a:spcPts val="1145"/>
              </a:spcBef>
            </a:pPr>
            <a:r>
              <a:rPr lang="ru-RU" b="1" dirty="0">
                <a:solidFill>
                  <a:srgbClr val="FF0000"/>
                </a:solidFill>
                <a:cs typeface="Verdana"/>
              </a:rPr>
              <a:t>«Эффективность и развитие»</a:t>
            </a:r>
            <a:endParaRPr lang="ru-RU" b="1" dirty="0">
              <a:cs typeface="Verdana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3DE43858-6544-7348-9358-E14A6273AF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425" y="480424"/>
            <a:ext cx="8545725" cy="754593"/>
          </a:xfrm>
        </p:spPr>
        <p:txBody>
          <a:bodyPr/>
          <a:lstStyle/>
          <a:p>
            <a:r>
              <a:rPr lang="ru-RU" sz="3200" spc="25" dirty="0" smtClean="0">
                <a:solidFill>
                  <a:srgbClr val="18202C"/>
                </a:solidFill>
              </a:rPr>
              <a:t>Примеры проектов 2022 года</a:t>
            </a:r>
            <a:endParaRPr lang="en-US" sz="3200" spc="5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9" r="8290"/>
          <a:stretch/>
        </p:blipFill>
        <p:spPr>
          <a:xfrm>
            <a:off x="6696000" y="1285312"/>
            <a:ext cx="4392000" cy="415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703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6FBA6F-D8F2-854C-BA6E-93E09FC24F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9803" y="5561211"/>
            <a:ext cx="3184626" cy="848542"/>
          </a:xfrm>
        </p:spPr>
        <p:txBody>
          <a:bodyPr/>
          <a:lstStyle/>
          <a:p>
            <a:pPr lvl="0"/>
            <a:r>
              <a:rPr lang="en-US" dirty="0"/>
              <a:t>@</a:t>
            </a:r>
            <a:r>
              <a:rPr lang="en-US" dirty="0" err="1"/>
              <a:t>vk.com</a:t>
            </a:r>
            <a:r>
              <a:rPr lang="en-US" dirty="0"/>
              <a:t>/</a:t>
            </a:r>
            <a:r>
              <a:rPr lang="en-US" dirty="0" err="1"/>
              <a:t>omk_official</a:t>
            </a:r>
            <a:endParaRPr lang="ru-RU" dirty="0"/>
          </a:p>
          <a:p>
            <a:r>
              <a:rPr lang="en-US" dirty="0" err="1"/>
              <a:t>youtube.com</a:t>
            </a:r>
            <a:r>
              <a:rPr lang="en-US" dirty="0"/>
              <a:t>/user/</a:t>
            </a:r>
            <a:r>
              <a:rPr lang="en-US" dirty="0" err="1"/>
              <a:t>OMKPipeCompany</a:t>
            </a:r>
            <a:endParaRPr lang="x-none"/>
          </a:p>
          <a:p>
            <a:pPr lvl="0"/>
            <a:endParaRPr lang="x-none" dirty="0"/>
          </a:p>
          <a:p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E747EB-80E9-A941-8F50-6A56F5F899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  <a:endParaRPr lang="x-non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633F2F-F31B-F947-80CC-3A55B8CD2F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0"/>
            <a:r>
              <a:rPr lang="en-GB" dirty="0"/>
              <a:t>(495) 231-77-71</a:t>
            </a:r>
          </a:p>
          <a:p>
            <a:pPr lvl="0"/>
            <a:r>
              <a:rPr lang="en-GB" dirty="0" err="1"/>
              <a:t>press@omk.ru</a:t>
            </a:r>
            <a:endParaRPr lang="en-GB" dirty="0"/>
          </a:p>
          <a:p>
            <a:pPr lvl="0"/>
            <a:r>
              <a:rPr lang="en-GB" dirty="0" err="1"/>
              <a:t>www.omk.ru</a:t>
            </a:r>
            <a:endParaRPr lang="en-GB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90246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E43858-6544-7348-9358-E14A6273AF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1398" y="252397"/>
            <a:ext cx="9660546" cy="1024160"/>
          </a:xfrm>
        </p:spPr>
        <p:txBody>
          <a:bodyPr/>
          <a:lstStyle/>
          <a:p>
            <a:r>
              <a:rPr lang="ru-RU" sz="3200" spc="25" dirty="0">
                <a:solidFill>
                  <a:srgbClr val="18202C"/>
                </a:solidFill>
              </a:rPr>
              <a:t>Цели</a:t>
            </a:r>
            <a:r>
              <a:rPr lang="en-US" sz="3200" spc="25" dirty="0">
                <a:solidFill>
                  <a:srgbClr val="18202C"/>
                </a:solidFill>
              </a:rPr>
              <a:t> </a:t>
            </a:r>
            <a:r>
              <a:rPr lang="ru-RU" sz="3200" spc="25" dirty="0" smtClean="0">
                <a:solidFill>
                  <a:srgbClr val="18202C"/>
                </a:solidFill>
              </a:rPr>
              <a:t>и задачи программы</a:t>
            </a:r>
            <a:endParaRPr lang="en-US" sz="3200" spc="5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5523A-53A7-2247-859C-F296C5FEAD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x-none" dirty="0"/>
              <a:t>OMK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EBD3AF2-3C74-4AD8-A80E-0A9A18BF2E55}"/>
              </a:ext>
            </a:extLst>
          </p:cNvPr>
          <p:cNvSpPr txBox="1"/>
          <p:nvPr/>
        </p:nvSpPr>
        <p:spPr>
          <a:xfrm>
            <a:off x="1001398" y="1180414"/>
            <a:ext cx="946969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8">
              <a:lnSpc>
                <a:spcPts val="1780"/>
              </a:lnSpc>
              <a:spcBef>
                <a:spcPts val="600"/>
              </a:spcBef>
            </a:pPr>
            <a:r>
              <a:rPr lang="ru-RU" sz="1600" dirty="0">
                <a:solidFill>
                  <a:srgbClr val="676767"/>
                </a:solidFill>
              </a:rPr>
              <a:t>– </a:t>
            </a:r>
            <a:r>
              <a:rPr lang="ru-RU" sz="1600" dirty="0" smtClean="0">
                <a:solidFill>
                  <a:srgbClr val="676767"/>
                </a:solidFill>
              </a:rPr>
              <a:t>Знакомство  с лучшими российскими практиками </a:t>
            </a:r>
            <a:r>
              <a:rPr lang="ru-RU" sz="1600" dirty="0">
                <a:solidFill>
                  <a:srgbClr val="676767"/>
                </a:solidFill>
              </a:rPr>
              <a:t>в сфере социального </a:t>
            </a:r>
            <a:r>
              <a:rPr lang="ru-RU" sz="1600" dirty="0" smtClean="0">
                <a:solidFill>
                  <a:srgbClr val="676767"/>
                </a:solidFill>
              </a:rPr>
              <a:t>предпринимательства </a:t>
            </a:r>
            <a:endParaRPr lang="ru-RU" sz="1600" dirty="0">
              <a:solidFill>
                <a:srgbClr val="676767"/>
              </a:solidFill>
            </a:endParaRPr>
          </a:p>
          <a:p>
            <a:pPr marL="12698">
              <a:lnSpc>
                <a:spcPts val="1780"/>
              </a:lnSpc>
              <a:spcBef>
                <a:spcPts val="600"/>
              </a:spcBef>
            </a:pPr>
            <a:r>
              <a:rPr lang="ru-RU" sz="1600" dirty="0" smtClean="0">
                <a:solidFill>
                  <a:srgbClr val="676767"/>
                </a:solidFill>
              </a:rPr>
              <a:t>– Помощь в развитии малого бизнеса в городах присутствия ОМК </a:t>
            </a:r>
            <a:endParaRPr lang="ru-RU" sz="1600" dirty="0">
              <a:solidFill>
                <a:srgbClr val="676767"/>
              </a:solidFill>
            </a:endParaRPr>
          </a:p>
          <a:p>
            <a:pPr marL="12698">
              <a:lnSpc>
                <a:spcPts val="1780"/>
              </a:lnSpc>
              <a:spcBef>
                <a:spcPts val="600"/>
              </a:spcBef>
            </a:pPr>
            <a:r>
              <a:rPr lang="ru-RU" sz="1600" dirty="0">
                <a:solidFill>
                  <a:srgbClr val="676767"/>
                </a:solidFill>
              </a:rPr>
              <a:t>– </a:t>
            </a:r>
            <a:r>
              <a:rPr lang="ru-RU" sz="1600" dirty="0" smtClean="0">
                <a:solidFill>
                  <a:srgbClr val="676767"/>
                </a:solidFill>
              </a:rPr>
              <a:t>Предоставление </a:t>
            </a:r>
            <a:r>
              <a:rPr lang="ru-RU" sz="1600" dirty="0">
                <a:solidFill>
                  <a:srgbClr val="676767"/>
                </a:solidFill>
              </a:rPr>
              <a:t>возможности жителям города заявить о собственных  социальных идеях </a:t>
            </a:r>
            <a:r>
              <a:rPr lang="ru-RU" sz="1600" dirty="0" smtClean="0">
                <a:solidFill>
                  <a:srgbClr val="676767"/>
                </a:solidFill>
              </a:rPr>
              <a:t>и получить </a:t>
            </a:r>
            <a:r>
              <a:rPr lang="ru-RU" sz="1600" dirty="0">
                <a:solidFill>
                  <a:srgbClr val="676767"/>
                </a:solidFill>
              </a:rPr>
              <a:t>дальнейшую финансовую поддержку на их </a:t>
            </a:r>
            <a:r>
              <a:rPr lang="ru-RU" sz="1600" dirty="0" smtClean="0">
                <a:solidFill>
                  <a:srgbClr val="676767"/>
                </a:solidFill>
              </a:rPr>
              <a:t>реализацию </a:t>
            </a:r>
            <a:endParaRPr lang="ru-RU" sz="1600" dirty="0">
              <a:solidFill>
                <a:srgbClr val="676767"/>
              </a:solidFill>
            </a:endParaRPr>
          </a:p>
          <a:p>
            <a:pPr marL="12698">
              <a:lnSpc>
                <a:spcPts val="1780"/>
              </a:lnSpc>
              <a:spcBef>
                <a:spcPts val="600"/>
              </a:spcBef>
            </a:pPr>
            <a:r>
              <a:rPr lang="ru-RU" sz="1600" dirty="0">
                <a:solidFill>
                  <a:srgbClr val="676767"/>
                </a:solidFill>
              </a:rPr>
              <a:t>– </a:t>
            </a:r>
            <a:r>
              <a:rPr lang="ru-RU" sz="1600" dirty="0" smtClean="0">
                <a:solidFill>
                  <a:srgbClr val="676767"/>
                </a:solidFill>
              </a:rPr>
              <a:t>Создание площадки </a:t>
            </a:r>
            <a:r>
              <a:rPr lang="ru-RU" sz="1600" dirty="0">
                <a:solidFill>
                  <a:srgbClr val="676767"/>
                </a:solidFill>
              </a:rPr>
              <a:t>для общения и взаимодействия </a:t>
            </a:r>
            <a:r>
              <a:rPr lang="ru-RU" sz="1600" dirty="0" smtClean="0">
                <a:solidFill>
                  <a:srgbClr val="676767"/>
                </a:solidFill>
              </a:rPr>
              <a:t>по </a:t>
            </a:r>
            <a:r>
              <a:rPr lang="ru-RU" sz="1600" dirty="0">
                <a:solidFill>
                  <a:srgbClr val="676767"/>
                </a:solidFill>
              </a:rPr>
              <a:t>различным </a:t>
            </a:r>
            <a:r>
              <a:rPr lang="ru-RU" sz="1600" dirty="0" smtClean="0">
                <a:solidFill>
                  <a:srgbClr val="676767"/>
                </a:solidFill>
              </a:rPr>
              <a:t>сферам </a:t>
            </a:r>
            <a:r>
              <a:rPr lang="ru-RU" sz="1600" dirty="0">
                <a:solidFill>
                  <a:srgbClr val="676767"/>
                </a:solidFill>
              </a:rPr>
              <a:t>деятельности </a:t>
            </a:r>
            <a:r>
              <a:rPr lang="ru-RU" sz="1600" dirty="0" smtClean="0">
                <a:solidFill>
                  <a:srgbClr val="676767"/>
                </a:solidFill>
              </a:rPr>
              <a:t>и для любых участников, объединенных </a:t>
            </a:r>
            <a:r>
              <a:rPr lang="ru-RU" sz="1600" dirty="0">
                <a:solidFill>
                  <a:srgbClr val="676767"/>
                </a:solidFill>
              </a:rPr>
              <a:t>стремлением решать общие для </a:t>
            </a:r>
            <a:r>
              <a:rPr lang="ru-RU" sz="1600" dirty="0" smtClean="0">
                <a:solidFill>
                  <a:srgbClr val="676767"/>
                </a:solidFill>
              </a:rPr>
              <a:t>региона социальные проблемы</a:t>
            </a:r>
            <a:endParaRPr lang="ru-RU" sz="1600" dirty="0">
              <a:solidFill>
                <a:srgbClr val="676767"/>
              </a:solidFill>
            </a:endParaRPr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5FB7BC97-447E-4841-BBDE-F6793BBE210C}"/>
              </a:ext>
            </a:extLst>
          </p:cNvPr>
          <p:cNvSpPr txBox="1"/>
          <p:nvPr/>
        </p:nvSpPr>
        <p:spPr>
          <a:xfrm>
            <a:off x="1102131" y="3490462"/>
            <a:ext cx="1685693" cy="262891"/>
          </a:xfrm>
          <a:prstGeom prst="rect">
            <a:avLst/>
          </a:prstGeom>
        </p:spPr>
        <p:txBody>
          <a:bodyPr vert="horz" wrap="square" lIns="0" tIns="16509" rIns="0" bIns="0" rtlCol="0">
            <a:spAutoFit/>
          </a:bodyPr>
          <a:lstStyle/>
          <a:p>
            <a:pPr marL="12698">
              <a:spcBef>
                <a:spcPts val="131"/>
              </a:spcBef>
            </a:pPr>
            <a:r>
              <a:rPr sz="1600" b="1" spc="31" dirty="0">
                <a:solidFill>
                  <a:srgbClr val="19212C"/>
                </a:solidFill>
                <a:latin typeface="Verdana"/>
                <a:cs typeface="Verdana"/>
              </a:rPr>
              <a:t>Па</a:t>
            </a:r>
            <a:r>
              <a:rPr sz="1600" b="1" spc="20" dirty="0">
                <a:solidFill>
                  <a:srgbClr val="19212C"/>
                </a:solidFill>
                <a:latin typeface="Verdana"/>
                <a:cs typeface="Verdana"/>
              </a:rPr>
              <a:t>р</a:t>
            </a:r>
            <a:r>
              <a:rPr sz="1600" b="1" spc="15" dirty="0">
                <a:solidFill>
                  <a:srgbClr val="19212C"/>
                </a:solidFill>
                <a:latin typeface="Verdana"/>
                <a:cs typeface="Verdana"/>
              </a:rPr>
              <a:t>т</a:t>
            </a:r>
            <a:r>
              <a:rPr sz="1600" b="1" spc="25" dirty="0">
                <a:solidFill>
                  <a:srgbClr val="19212C"/>
                </a:solidFill>
                <a:latin typeface="Verdana"/>
                <a:cs typeface="Verdana"/>
              </a:rPr>
              <a:t>неры</a:t>
            </a:r>
            <a:r>
              <a:rPr sz="1600" b="1" spc="11" dirty="0">
                <a:solidFill>
                  <a:srgbClr val="19212C"/>
                </a:solidFill>
                <a:latin typeface="Verdana"/>
                <a:cs typeface="Verdana"/>
              </a:rPr>
              <a:t>:</a:t>
            </a:r>
            <a:endParaRPr sz="1600" b="1" dirty="0">
              <a:solidFill>
                <a:srgbClr val="19212C"/>
              </a:solidFill>
              <a:latin typeface="Verdana"/>
              <a:cs typeface="Verdana"/>
            </a:endParaRPr>
          </a:p>
        </p:txBody>
      </p:sp>
      <p:sp>
        <p:nvSpPr>
          <p:cNvPr id="29" name="object 8">
            <a:extLst>
              <a:ext uri="{FF2B5EF4-FFF2-40B4-BE49-F238E27FC236}">
                <a16:creationId xmlns:a16="http://schemas.microsoft.com/office/drawing/2014/main" id="{D45BFCDE-A909-594B-9AA9-118D10840699}"/>
              </a:ext>
            </a:extLst>
          </p:cNvPr>
          <p:cNvSpPr txBox="1"/>
          <p:nvPr/>
        </p:nvSpPr>
        <p:spPr>
          <a:xfrm>
            <a:off x="950854" y="5287994"/>
            <a:ext cx="1462606" cy="473846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algn="ctr">
              <a:lnSpc>
                <a:spcPts val="1780"/>
              </a:lnSpc>
              <a:spcBef>
                <a:spcPts val="600"/>
              </a:spcBef>
            </a:pPr>
            <a:r>
              <a:rPr lang="ru-RU" sz="1600" dirty="0" smtClean="0">
                <a:solidFill>
                  <a:srgbClr val="676767"/>
                </a:solidFill>
              </a:rPr>
              <a:t>Выксунский </a:t>
            </a:r>
            <a:r>
              <a:rPr lang="ru-RU" sz="1600" dirty="0">
                <a:solidFill>
                  <a:srgbClr val="676767"/>
                </a:solidFill>
              </a:rPr>
              <a:t>завод ОМК</a:t>
            </a:r>
            <a:endParaRPr sz="1600" dirty="0">
              <a:solidFill>
                <a:srgbClr val="676767"/>
              </a:solidFill>
            </a:endParaRPr>
          </a:p>
        </p:txBody>
      </p:sp>
      <p:sp>
        <p:nvSpPr>
          <p:cNvPr id="30" name="object 9">
            <a:extLst>
              <a:ext uri="{FF2B5EF4-FFF2-40B4-BE49-F238E27FC236}">
                <a16:creationId xmlns:a16="http://schemas.microsoft.com/office/drawing/2014/main" id="{256315A5-2858-DA41-B287-DEF08EB8AE82}"/>
              </a:ext>
            </a:extLst>
          </p:cNvPr>
          <p:cNvSpPr txBox="1"/>
          <p:nvPr/>
        </p:nvSpPr>
        <p:spPr>
          <a:xfrm>
            <a:off x="8485050" y="5336119"/>
            <a:ext cx="2367813" cy="473846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algn="ctr">
              <a:lnSpc>
                <a:spcPts val="1780"/>
              </a:lnSpc>
              <a:spcBef>
                <a:spcPts val="600"/>
              </a:spcBef>
            </a:pPr>
            <a:r>
              <a:rPr lang="ru-RU" sz="1600" dirty="0" smtClean="0">
                <a:solidFill>
                  <a:srgbClr val="676767"/>
                </a:solidFill>
              </a:rPr>
              <a:t>Выксунский бизнес инкубатор</a:t>
            </a:r>
            <a:endParaRPr sz="1600" dirty="0">
              <a:solidFill>
                <a:srgbClr val="676767"/>
              </a:solidFill>
            </a:endParaRPr>
          </a:p>
        </p:txBody>
      </p:sp>
      <p:sp>
        <p:nvSpPr>
          <p:cNvPr id="31" name="object 10">
            <a:extLst>
              <a:ext uri="{FF2B5EF4-FFF2-40B4-BE49-F238E27FC236}">
                <a16:creationId xmlns:a16="http://schemas.microsoft.com/office/drawing/2014/main" id="{90F1DB85-1177-AA41-9EDD-9195318EDE9E}"/>
              </a:ext>
            </a:extLst>
          </p:cNvPr>
          <p:cNvSpPr txBox="1"/>
          <p:nvPr/>
        </p:nvSpPr>
        <p:spPr>
          <a:xfrm>
            <a:off x="6825900" y="5296533"/>
            <a:ext cx="1678400" cy="704678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algn="ctr">
              <a:lnSpc>
                <a:spcPts val="1780"/>
              </a:lnSpc>
              <a:spcBef>
                <a:spcPts val="600"/>
              </a:spcBef>
            </a:pPr>
            <a:r>
              <a:rPr lang="ru-RU" sz="1600" dirty="0" smtClean="0">
                <a:solidFill>
                  <a:srgbClr val="676767"/>
                </a:solidFill>
              </a:rPr>
              <a:t>Администрации городов Выкса и Кулебаки</a:t>
            </a:r>
            <a:endParaRPr sz="1600" dirty="0">
              <a:solidFill>
                <a:srgbClr val="676767"/>
              </a:solidFill>
            </a:endParaRPr>
          </a:p>
        </p:txBody>
      </p:sp>
      <p:sp>
        <p:nvSpPr>
          <p:cNvPr id="32" name="object 11">
            <a:extLst>
              <a:ext uri="{FF2B5EF4-FFF2-40B4-BE49-F238E27FC236}">
                <a16:creationId xmlns:a16="http://schemas.microsoft.com/office/drawing/2014/main" id="{87E1A910-F165-3A4A-8BA0-474E2F7233A6}"/>
              </a:ext>
            </a:extLst>
          </p:cNvPr>
          <p:cNvSpPr txBox="1"/>
          <p:nvPr/>
        </p:nvSpPr>
        <p:spPr>
          <a:xfrm>
            <a:off x="4430500" y="5319649"/>
            <a:ext cx="2285622" cy="935510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algn="ctr">
              <a:lnSpc>
                <a:spcPts val="1780"/>
              </a:lnSpc>
              <a:spcBef>
                <a:spcPts val="600"/>
              </a:spcBef>
            </a:pPr>
            <a:r>
              <a:rPr lang="ru-RU" sz="1600" dirty="0">
                <a:solidFill>
                  <a:srgbClr val="676767"/>
                </a:solidFill>
              </a:rPr>
              <a:t>Центр </a:t>
            </a:r>
            <a:r>
              <a:rPr lang="ru-RU" sz="1600" dirty="0" smtClean="0">
                <a:solidFill>
                  <a:srgbClr val="676767"/>
                </a:solidFill>
              </a:rPr>
              <a:t>инноваций социальной сферы Нижегородской области</a:t>
            </a:r>
            <a:endParaRPr sz="1600" dirty="0">
              <a:solidFill>
                <a:srgbClr val="676767"/>
              </a:solidFill>
            </a:endParaRPr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118577B6-244E-C54A-ABEC-2005C939EEAD}"/>
              </a:ext>
            </a:extLst>
          </p:cNvPr>
          <p:cNvSpPr txBox="1"/>
          <p:nvPr/>
        </p:nvSpPr>
        <p:spPr>
          <a:xfrm>
            <a:off x="2428047" y="5325380"/>
            <a:ext cx="2199747" cy="627734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algn="ctr">
              <a:lnSpc>
                <a:spcPts val="1640"/>
              </a:lnSpc>
              <a:spcBef>
                <a:spcPts val="95"/>
              </a:spcBef>
            </a:pPr>
            <a:r>
              <a:rPr lang="ru-RU" sz="1600" dirty="0" smtClean="0">
                <a:solidFill>
                  <a:srgbClr val="676767"/>
                </a:solidFill>
              </a:rPr>
              <a:t>Правительство Нижегородской области</a:t>
            </a:r>
            <a:endParaRPr sz="1600" dirty="0">
              <a:solidFill>
                <a:srgbClr val="676767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A99CB7-7F2E-914E-BAD9-9FA7CA3B7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974" y="3947578"/>
            <a:ext cx="1152366" cy="11523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D42C35-F54B-C849-A227-BC65F86D8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128" y="3971690"/>
            <a:ext cx="1152366" cy="11523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DBBBBD-DF24-D24B-8EE8-27C834A985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8734" y="3962421"/>
            <a:ext cx="1152366" cy="115236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120C76C-D90B-784C-94C4-439D1099389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540" y="3973070"/>
            <a:ext cx="1152366" cy="115098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7BD66B2-3EB4-8547-9BFC-0B1557F482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8699" y="3905612"/>
            <a:ext cx="1218444" cy="121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91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E43858-6544-7348-9358-E14A6273AF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6278" y="393412"/>
            <a:ext cx="9660546" cy="1024160"/>
          </a:xfrm>
        </p:spPr>
        <p:txBody>
          <a:bodyPr/>
          <a:lstStyle/>
          <a:p>
            <a:r>
              <a:rPr lang="ru-RU" sz="3200" spc="20" dirty="0"/>
              <a:t>Компоненты и этапы программы</a:t>
            </a:r>
            <a:endParaRPr lang="en-US" sz="3200" spc="5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5523A-53A7-2247-859C-F296C5FEAD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x-none" dirty="0"/>
              <a:t>OMK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A10B3E9F-49CA-CA4F-A6BA-01E8DDE9D622}"/>
              </a:ext>
            </a:extLst>
          </p:cNvPr>
          <p:cNvSpPr txBox="1">
            <a:spLocks/>
          </p:cNvSpPr>
          <p:nvPr/>
        </p:nvSpPr>
        <p:spPr>
          <a:xfrm>
            <a:off x="6990853" y="6110475"/>
            <a:ext cx="4169322" cy="214274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800" b="0" i="0" kern="120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Программа по развитию социального предпринимательства </a:t>
            </a:r>
            <a:endParaRPr lang="x-none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759812361"/>
              </p:ext>
            </p:extLst>
          </p:nvPr>
        </p:nvGraphicFramePr>
        <p:xfrm>
          <a:off x="2215463" y="674609"/>
          <a:ext cx="7680325" cy="512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561" y="1325352"/>
            <a:ext cx="285750" cy="400050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761" y="3376891"/>
            <a:ext cx="304800" cy="314325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583" y="3345236"/>
            <a:ext cx="276225" cy="314325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474" y="1364914"/>
            <a:ext cx="238125" cy="304800"/>
          </a:xfrm>
          <a:prstGeom prst="rect">
            <a:avLst/>
          </a:prstGeom>
          <a:ln>
            <a:noFill/>
          </a:ln>
        </p:spPr>
      </p:pic>
      <p:sp>
        <p:nvSpPr>
          <p:cNvPr id="16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820850" y="1381930"/>
            <a:ext cx="3624842" cy="50013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b="1" spc="5" dirty="0">
                <a:cs typeface="Verdana"/>
              </a:rPr>
              <a:t>Запуск и презентация программы</a:t>
            </a:r>
            <a:endParaRPr lang="ru-RU" sz="1600" b="1" dirty="0">
              <a:cs typeface="Verdana"/>
            </a:endParaRP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8156730" y="1390356"/>
            <a:ext cx="3180878" cy="25391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b="1" spc="5" dirty="0">
                <a:cs typeface="Verdana"/>
              </a:rPr>
              <a:t>Образовательный блок</a:t>
            </a:r>
            <a:endParaRPr lang="ru-RU" sz="1600" b="1" dirty="0">
              <a:cs typeface="Verdana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3944369" y="1945745"/>
            <a:ext cx="447390" cy="43858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6190" marR="5079">
              <a:spcBef>
                <a:spcPts val="2975"/>
              </a:spcBef>
            </a:pPr>
            <a:r>
              <a:rPr lang="ru-RU" sz="2800" spc="2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1</a:t>
            </a: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6829979" y="1938078"/>
            <a:ext cx="447390" cy="43858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6190" marR="5079">
              <a:spcBef>
                <a:spcPts val="2975"/>
              </a:spcBef>
            </a:pPr>
            <a:r>
              <a:rPr lang="ru-RU" sz="2800" spc="2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2</a:t>
            </a:r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452583" y="1938078"/>
            <a:ext cx="447390" cy="43858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6190" marR="5079">
              <a:spcBef>
                <a:spcPts val="2975"/>
              </a:spcBef>
            </a:pPr>
            <a:r>
              <a:rPr lang="ru-RU" sz="2800" spc="20" dirty="0">
                <a:solidFill>
                  <a:srgbClr val="FF0000"/>
                </a:solidFill>
                <a:latin typeface="Verdana"/>
                <a:cs typeface="Verdana"/>
              </a:rPr>
              <a:t>1</a:t>
            </a: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6823940" y="4305292"/>
            <a:ext cx="447390" cy="43858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6190" marR="5079">
              <a:spcBef>
                <a:spcPts val="2975"/>
              </a:spcBef>
            </a:pPr>
            <a:r>
              <a:rPr lang="ru-RU" sz="2800" spc="2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3</a:t>
            </a:r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3940898" y="4284458"/>
            <a:ext cx="447390" cy="43858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6190" marR="5079">
              <a:spcBef>
                <a:spcPts val="2975"/>
              </a:spcBef>
            </a:pPr>
            <a:r>
              <a:rPr lang="ru-RU" sz="2800" spc="2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4</a:t>
            </a:r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8134361" y="3394537"/>
            <a:ext cx="3180878" cy="25391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b="1" spc="5" dirty="0" err="1">
                <a:cs typeface="Verdana"/>
              </a:rPr>
              <a:t>Грантовый</a:t>
            </a:r>
            <a:r>
              <a:rPr lang="ru-RU" sz="1600" b="1" spc="5" dirty="0">
                <a:cs typeface="Verdana"/>
              </a:rPr>
              <a:t> конкурс</a:t>
            </a:r>
            <a:endParaRPr lang="ru-RU" sz="1600" b="1" dirty="0">
              <a:cs typeface="Verdana"/>
            </a:endParaRPr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796012" y="3330225"/>
            <a:ext cx="3180878" cy="50013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b="1" spc="5" dirty="0">
                <a:cs typeface="Verdana"/>
              </a:rPr>
              <a:t>Акселерационная программа </a:t>
            </a: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4445692" y="2788008"/>
            <a:ext cx="2276042" cy="1238801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 algn="ctr">
              <a:spcBef>
                <a:spcPts val="120"/>
              </a:spcBef>
            </a:pPr>
            <a:r>
              <a:rPr lang="ru-RU" sz="1600" spc="5" dirty="0" smtClean="0">
                <a:cs typeface="Verdana"/>
              </a:rPr>
              <a:t>Информационная поддержка </a:t>
            </a:r>
            <a:r>
              <a:rPr lang="ru-RU" sz="1600" spc="5" dirty="0">
                <a:cs typeface="Verdana"/>
              </a:rPr>
              <a:t>осуществляется на всех этапах программы</a:t>
            </a:r>
            <a:endParaRPr lang="ru-RU" sz="1600" dirty="0">
              <a:cs typeface="Verdana"/>
            </a:endParaRPr>
          </a:p>
        </p:txBody>
      </p:sp>
      <p:sp>
        <p:nvSpPr>
          <p:cNvPr id="26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812062" y="1972593"/>
            <a:ext cx="2774418" cy="50013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spc="5" dirty="0" smtClean="0">
                <a:cs typeface="Verdana"/>
              </a:rPr>
              <a:t>Информационная кампания </a:t>
            </a:r>
            <a:endParaRPr lang="ru-RU" sz="1600" dirty="0">
              <a:cs typeface="Verdana"/>
            </a:endParaRP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452583" y="2625477"/>
            <a:ext cx="447390" cy="43858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6190" marR="5079">
              <a:spcBef>
                <a:spcPts val="2975"/>
              </a:spcBef>
            </a:pPr>
            <a:r>
              <a:rPr lang="ru-RU" sz="2800" spc="20" dirty="0">
                <a:solidFill>
                  <a:srgbClr val="FF0000"/>
                </a:solidFill>
                <a:latin typeface="Verdana"/>
                <a:cs typeface="Verdana"/>
              </a:rPr>
              <a:t>2</a:t>
            </a: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812062" y="2627169"/>
            <a:ext cx="2774418" cy="50013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spc="5" dirty="0">
                <a:cs typeface="Verdana"/>
              </a:rPr>
              <a:t>Установочная </a:t>
            </a:r>
            <a:r>
              <a:rPr lang="ru-RU" sz="1600" spc="5" dirty="0" smtClean="0">
                <a:cs typeface="Verdana"/>
              </a:rPr>
              <a:t>конференция</a:t>
            </a:r>
            <a:endParaRPr lang="ru-RU" sz="1600" dirty="0">
              <a:cs typeface="Verdana"/>
            </a:endParaRPr>
          </a:p>
        </p:txBody>
      </p:sp>
      <p:sp>
        <p:nvSpPr>
          <p:cNvPr id="29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8156730" y="1768595"/>
            <a:ext cx="2824796" cy="50013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spc="5" dirty="0">
                <a:cs typeface="Verdana"/>
              </a:rPr>
              <a:t>Обучение </a:t>
            </a:r>
            <a:r>
              <a:rPr lang="ru-RU" sz="1600" spc="5" dirty="0" smtClean="0">
                <a:cs typeface="Verdana"/>
              </a:rPr>
              <a:t>участников программы</a:t>
            </a:r>
            <a:endParaRPr lang="ru-RU" sz="1600" dirty="0">
              <a:cs typeface="Verdana"/>
            </a:endParaRPr>
          </a:p>
        </p:txBody>
      </p:sp>
      <p:sp>
        <p:nvSpPr>
          <p:cNvPr id="30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8156729" y="4624287"/>
            <a:ext cx="2774418" cy="50013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spc="5" dirty="0">
                <a:cs typeface="Verdana"/>
              </a:rPr>
              <a:t>Оценка заявок экспертами</a:t>
            </a:r>
            <a:endParaRPr lang="ru-RU" sz="1600" dirty="0">
              <a:cs typeface="Verdana"/>
            </a:endParaRPr>
          </a:p>
        </p:txBody>
      </p:sp>
      <p:sp>
        <p:nvSpPr>
          <p:cNvPr id="31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7853866" y="1736044"/>
            <a:ext cx="447390" cy="43858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6190" marR="5079">
              <a:spcBef>
                <a:spcPts val="2975"/>
              </a:spcBef>
            </a:pPr>
            <a:r>
              <a:rPr lang="ru-RU" sz="2800" spc="20" dirty="0">
                <a:solidFill>
                  <a:srgbClr val="FF0000"/>
                </a:solidFill>
                <a:latin typeface="Verdana"/>
                <a:cs typeface="Verdana"/>
              </a:rPr>
              <a:t>3</a:t>
            </a:r>
          </a:p>
        </p:txBody>
      </p:sp>
      <p:sp>
        <p:nvSpPr>
          <p:cNvPr id="32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786064" y="3872810"/>
            <a:ext cx="2774418" cy="746358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spc="5" dirty="0">
                <a:cs typeface="Verdana"/>
              </a:rPr>
              <a:t>Сопровождение проектов </a:t>
            </a:r>
            <a:r>
              <a:rPr lang="ru-RU" sz="1600" spc="5" dirty="0" smtClean="0">
                <a:cs typeface="Verdana"/>
              </a:rPr>
              <a:t>наставниками и поиск со-финансирования</a:t>
            </a:r>
            <a:endParaRPr lang="ru-RU" sz="1600" dirty="0">
              <a:cs typeface="Verdana"/>
            </a:endParaRPr>
          </a:p>
        </p:txBody>
      </p:sp>
      <p:sp>
        <p:nvSpPr>
          <p:cNvPr id="33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8167981" y="3967227"/>
            <a:ext cx="2774418" cy="50013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spc="5" dirty="0">
                <a:cs typeface="Verdana"/>
              </a:rPr>
              <a:t>Старт конкурса и сбор заявок</a:t>
            </a:r>
            <a:endParaRPr lang="ru-RU" sz="1600" dirty="0">
              <a:cs typeface="Verdana"/>
            </a:endParaRPr>
          </a:p>
        </p:txBody>
      </p:sp>
      <p:sp>
        <p:nvSpPr>
          <p:cNvPr id="34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8167981" y="5216631"/>
            <a:ext cx="2774418" cy="50013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spc="5" dirty="0">
                <a:cs typeface="Verdana"/>
              </a:rPr>
              <a:t>Объявление победителей и заключение договоров</a:t>
            </a:r>
            <a:endParaRPr lang="ru-RU" sz="1600" dirty="0">
              <a:cs typeface="Verdana"/>
            </a:endParaRPr>
          </a:p>
        </p:txBody>
      </p:sp>
      <p:sp>
        <p:nvSpPr>
          <p:cNvPr id="35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793783" y="4725617"/>
            <a:ext cx="3366359" cy="99257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spc="5" dirty="0">
                <a:cs typeface="Verdana"/>
              </a:rPr>
              <a:t>Информационное сопровождение </a:t>
            </a:r>
            <a:r>
              <a:rPr lang="ru-RU" sz="1600" spc="5" dirty="0" smtClean="0">
                <a:cs typeface="Verdana"/>
              </a:rPr>
              <a:t>проектов (освещение в СМИ, пресс-тур)	 </a:t>
            </a:r>
            <a:endParaRPr lang="ru-RU" sz="1600" dirty="0">
              <a:cs typeface="Verdana"/>
            </a:endParaRPr>
          </a:p>
        </p:txBody>
      </p:sp>
      <p:sp>
        <p:nvSpPr>
          <p:cNvPr id="36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444664" y="3853527"/>
            <a:ext cx="447390" cy="43858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6190" marR="5079">
              <a:spcBef>
                <a:spcPts val="2975"/>
              </a:spcBef>
            </a:pPr>
            <a:r>
              <a:rPr lang="en-US" sz="2800" spc="20" dirty="0" smtClean="0">
                <a:solidFill>
                  <a:srgbClr val="FF0000"/>
                </a:solidFill>
                <a:latin typeface="Verdana"/>
                <a:cs typeface="Verdana"/>
              </a:rPr>
              <a:t>8</a:t>
            </a:r>
            <a:endParaRPr lang="ru-RU" sz="2800" spc="2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37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449106" y="4718314"/>
            <a:ext cx="447390" cy="43858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6190" marR="5079">
              <a:spcBef>
                <a:spcPts val="2975"/>
              </a:spcBef>
            </a:pPr>
            <a:r>
              <a:rPr lang="en-US" sz="2800" spc="20" dirty="0">
                <a:solidFill>
                  <a:srgbClr val="FF0000"/>
                </a:solidFill>
                <a:latin typeface="Verdana"/>
                <a:cs typeface="Verdana"/>
              </a:rPr>
              <a:t>9</a:t>
            </a:r>
            <a:endParaRPr lang="ru-RU" sz="2800" spc="2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38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218061" y="5461078"/>
            <a:ext cx="685061" cy="43858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6190" marR="5079">
              <a:spcBef>
                <a:spcPts val="2975"/>
              </a:spcBef>
            </a:pPr>
            <a:r>
              <a:rPr lang="ru-RU" sz="2800" spc="20" dirty="0" smtClean="0">
                <a:solidFill>
                  <a:srgbClr val="FF0000"/>
                </a:solidFill>
                <a:latin typeface="Verdana"/>
                <a:cs typeface="Verdana"/>
              </a:rPr>
              <a:t>10</a:t>
            </a:r>
            <a:endParaRPr lang="ru-RU" sz="2800" spc="2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39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7772761" y="3996870"/>
            <a:ext cx="447390" cy="43858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6190" marR="5079">
              <a:spcBef>
                <a:spcPts val="2975"/>
              </a:spcBef>
            </a:pPr>
            <a:r>
              <a:rPr lang="en-US" sz="2800" spc="20" dirty="0" smtClean="0">
                <a:solidFill>
                  <a:srgbClr val="FF0000"/>
                </a:solidFill>
                <a:latin typeface="Verdana"/>
                <a:cs typeface="Verdana"/>
              </a:rPr>
              <a:t>5</a:t>
            </a:r>
            <a:endParaRPr lang="ru-RU" sz="2800" spc="2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40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7772761" y="4622714"/>
            <a:ext cx="447390" cy="43858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6190" marR="5079">
              <a:spcBef>
                <a:spcPts val="2975"/>
              </a:spcBef>
            </a:pPr>
            <a:r>
              <a:rPr lang="en-US" sz="2800" spc="20" dirty="0" smtClean="0">
                <a:solidFill>
                  <a:srgbClr val="FF0000"/>
                </a:solidFill>
                <a:latin typeface="Verdana"/>
                <a:cs typeface="Verdana"/>
              </a:rPr>
              <a:t>6</a:t>
            </a:r>
            <a:endParaRPr lang="ru-RU" sz="2800" spc="2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41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8156730" y="2348255"/>
            <a:ext cx="2824796" cy="746358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spc="5" dirty="0">
                <a:cs typeface="Verdana"/>
              </a:rPr>
              <a:t>Защита проектов перед </a:t>
            </a:r>
            <a:r>
              <a:rPr lang="ru-RU" sz="1600" spc="5" dirty="0" smtClean="0">
                <a:cs typeface="Verdana"/>
              </a:rPr>
              <a:t>бизнес-тренерами и администрацией города</a:t>
            </a:r>
            <a:endParaRPr lang="ru-RU" sz="1600" dirty="0">
              <a:cs typeface="Verdana"/>
            </a:endParaRPr>
          </a:p>
        </p:txBody>
      </p:sp>
      <p:sp>
        <p:nvSpPr>
          <p:cNvPr id="42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7823561" y="2277034"/>
            <a:ext cx="447390" cy="43858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6190" marR="5079">
              <a:spcBef>
                <a:spcPts val="2975"/>
              </a:spcBef>
            </a:pPr>
            <a:r>
              <a:rPr lang="ru-RU" sz="2800" spc="20" dirty="0">
                <a:solidFill>
                  <a:srgbClr val="FF0000"/>
                </a:solidFill>
                <a:latin typeface="Verdana"/>
                <a:cs typeface="Verdana"/>
              </a:rPr>
              <a:t>4</a:t>
            </a:r>
          </a:p>
        </p:txBody>
      </p:sp>
      <p:sp>
        <p:nvSpPr>
          <p:cNvPr id="43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786064" y="5560627"/>
            <a:ext cx="4169394" cy="50013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spc="5" dirty="0" smtClean="0">
                <a:solidFill>
                  <a:schemeClr val="bg1"/>
                </a:solidFill>
                <a:cs typeface="Verdana"/>
              </a:rPr>
              <a:t>Продвижение проектов победителей на уровне региона  и федерации</a:t>
            </a:r>
            <a:r>
              <a:rPr lang="ru-RU" sz="1600" spc="5" dirty="0" smtClean="0">
                <a:cs typeface="Verdana"/>
              </a:rPr>
              <a:t>	</a:t>
            </a:r>
            <a:endParaRPr lang="ru-RU" sz="1600" dirty="0">
              <a:cs typeface="Verdana"/>
            </a:endParaRPr>
          </a:p>
        </p:txBody>
      </p:sp>
      <p:sp>
        <p:nvSpPr>
          <p:cNvPr id="44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7761795" y="5182795"/>
            <a:ext cx="372566" cy="43858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6190" marR="5079">
              <a:spcBef>
                <a:spcPts val="2975"/>
              </a:spcBef>
            </a:pPr>
            <a:r>
              <a:rPr lang="en-US" sz="2800" spc="20" dirty="0" smtClean="0">
                <a:solidFill>
                  <a:srgbClr val="FF0000"/>
                </a:solidFill>
                <a:latin typeface="Verdana"/>
                <a:cs typeface="Verdana"/>
              </a:rPr>
              <a:t>7</a:t>
            </a:r>
            <a:endParaRPr lang="ru-RU" sz="2800" spc="2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34463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E43858-6544-7348-9358-E14A6273AF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6430" y="410064"/>
            <a:ext cx="10314496" cy="1024160"/>
          </a:xfrm>
        </p:spPr>
        <p:txBody>
          <a:bodyPr/>
          <a:lstStyle/>
          <a:p>
            <a:r>
              <a:rPr lang="ru-RU" sz="3200" spc="25" dirty="0">
                <a:solidFill>
                  <a:srgbClr val="18202C"/>
                </a:solidFill>
              </a:rPr>
              <a:t>Бюджет </a:t>
            </a:r>
            <a:r>
              <a:rPr lang="ru-RU" sz="3200" spc="25" dirty="0" smtClean="0">
                <a:solidFill>
                  <a:srgbClr val="18202C"/>
                </a:solidFill>
              </a:rPr>
              <a:t>программы и результаты в 2022 году</a:t>
            </a:r>
            <a:endParaRPr lang="en-US" sz="3200" spc="5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5523A-53A7-2247-859C-F296C5FEAD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x-none" dirty="0"/>
              <a:t>OMK</a:t>
            </a:r>
          </a:p>
        </p:txBody>
      </p:sp>
      <p:sp>
        <p:nvSpPr>
          <p:cNvPr id="25" name="object 12"/>
          <p:cNvSpPr txBox="1"/>
          <p:nvPr/>
        </p:nvSpPr>
        <p:spPr>
          <a:xfrm>
            <a:off x="804166" y="2315568"/>
            <a:ext cx="2007273" cy="52770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2000"/>
              </a:lnSpc>
              <a:tabLst>
                <a:tab pos="3004185" algn="l"/>
              </a:tabLst>
            </a:pPr>
            <a:r>
              <a:rPr lang="ru-RU" sz="5400" dirty="0" smtClean="0">
                <a:solidFill>
                  <a:srgbClr val="E3180F"/>
                </a:solidFill>
                <a:latin typeface="Verdana"/>
                <a:cs typeface="Verdana"/>
              </a:rPr>
              <a:t>4</a:t>
            </a:r>
            <a:r>
              <a:rPr lang="ru-RU" sz="1600" spc="15" dirty="0" smtClean="0">
                <a:solidFill>
                  <a:srgbClr val="EE3220"/>
                </a:solidFill>
                <a:latin typeface="Verdana"/>
                <a:cs typeface="Verdana"/>
              </a:rPr>
              <a:t>млн рублей </a:t>
            </a:r>
            <a:r>
              <a:rPr lang="ru-RU" sz="1600" spc="5" dirty="0">
                <a:latin typeface="Verdana"/>
                <a:cs typeface="Verdana"/>
              </a:rPr>
              <a:t>общий бюджет</a:t>
            </a:r>
            <a:endParaRPr spc="5" dirty="0">
              <a:latin typeface="Verdana"/>
              <a:cs typeface="Verdana"/>
            </a:endParaRPr>
          </a:p>
        </p:txBody>
      </p:sp>
      <p:sp>
        <p:nvSpPr>
          <p:cNvPr id="26" name="object 12"/>
          <p:cNvSpPr txBox="1"/>
          <p:nvPr/>
        </p:nvSpPr>
        <p:spPr>
          <a:xfrm>
            <a:off x="2894318" y="1751740"/>
            <a:ext cx="3388630" cy="52770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2000"/>
              </a:lnSpc>
              <a:tabLst>
                <a:tab pos="3004185" algn="l"/>
              </a:tabLst>
            </a:pPr>
            <a:r>
              <a:rPr lang="ru-RU" sz="5400" dirty="0" smtClean="0">
                <a:solidFill>
                  <a:srgbClr val="E3180F"/>
                </a:solidFill>
                <a:latin typeface="Verdana"/>
                <a:cs typeface="Verdana"/>
              </a:rPr>
              <a:t>3</a:t>
            </a:r>
            <a:r>
              <a:rPr lang="ru-RU" sz="1600" spc="15" dirty="0" smtClean="0">
                <a:solidFill>
                  <a:srgbClr val="EE3220"/>
                </a:solidFill>
                <a:latin typeface="Verdana"/>
                <a:cs typeface="Verdana"/>
              </a:rPr>
              <a:t>млн рублей </a:t>
            </a:r>
          </a:p>
          <a:p>
            <a:pPr marL="12700">
              <a:lnSpc>
                <a:spcPts val="2000"/>
              </a:lnSpc>
              <a:tabLst>
                <a:tab pos="3004185" algn="l"/>
              </a:tabLst>
            </a:pPr>
            <a:r>
              <a:rPr lang="ru-RU" sz="1600" spc="5" dirty="0" err="1" smtClean="0">
                <a:latin typeface="Verdana"/>
                <a:cs typeface="Verdana"/>
              </a:rPr>
              <a:t>грантовый</a:t>
            </a:r>
            <a:r>
              <a:rPr lang="ru-RU" sz="1600" spc="5" dirty="0" smtClean="0">
                <a:latin typeface="Verdana"/>
                <a:cs typeface="Verdana"/>
              </a:rPr>
              <a:t> </a:t>
            </a:r>
            <a:r>
              <a:rPr lang="ru-RU" sz="1600" spc="5" dirty="0">
                <a:latin typeface="Verdana"/>
                <a:cs typeface="Verdana"/>
              </a:rPr>
              <a:t>пул</a:t>
            </a:r>
            <a:endParaRPr sz="1600" spc="5" dirty="0">
              <a:latin typeface="Verdana"/>
              <a:cs typeface="Verdana"/>
            </a:endParaRPr>
          </a:p>
        </p:txBody>
      </p:sp>
      <p:sp>
        <p:nvSpPr>
          <p:cNvPr id="28" name="object 12"/>
          <p:cNvSpPr txBox="1"/>
          <p:nvPr/>
        </p:nvSpPr>
        <p:spPr>
          <a:xfrm>
            <a:off x="2879994" y="2682491"/>
            <a:ext cx="3438911" cy="78418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2000"/>
              </a:lnSpc>
              <a:tabLst>
                <a:tab pos="3004185" algn="l"/>
              </a:tabLst>
            </a:pPr>
            <a:r>
              <a:rPr lang="ru-RU" sz="5400" smtClean="0">
                <a:solidFill>
                  <a:srgbClr val="E3180F"/>
                </a:solidFill>
                <a:latin typeface="Verdana"/>
                <a:cs typeface="Verdana"/>
              </a:rPr>
              <a:t>1 </a:t>
            </a:r>
            <a:r>
              <a:rPr lang="ru-RU" sz="1600" spc="15" smtClean="0">
                <a:solidFill>
                  <a:srgbClr val="EE3220"/>
                </a:solidFill>
                <a:latin typeface="Verdana"/>
                <a:cs typeface="Verdana"/>
              </a:rPr>
              <a:t>млн </a:t>
            </a:r>
            <a:r>
              <a:rPr lang="ru-RU" sz="1600" spc="15" dirty="0" smtClean="0">
                <a:solidFill>
                  <a:srgbClr val="EE3220"/>
                </a:solidFill>
                <a:latin typeface="Verdana"/>
                <a:cs typeface="Verdana"/>
              </a:rPr>
              <a:t>рублей </a:t>
            </a:r>
            <a:r>
              <a:rPr lang="ru-RU" sz="1600" spc="5" dirty="0">
                <a:latin typeface="Verdana"/>
                <a:cs typeface="Verdana"/>
              </a:rPr>
              <a:t>образовательная </a:t>
            </a:r>
            <a:r>
              <a:rPr lang="ru-RU" sz="1600" spc="5" dirty="0" smtClean="0">
                <a:latin typeface="Verdana"/>
                <a:cs typeface="Verdana"/>
              </a:rPr>
              <a:t>программа и административные расходы</a:t>
            </a:r>
            <a:endParaRPr sz="1600" spc="5" dirty="0">
              <a:latin typeface="Verdana"/>
              <a:cs typeface="Verdana"/>
            </a:endParaRPr>
          </a:p>
        </p:txBody>
      </p:sp>
      <p:sp>
        <p:nvSpPr>
          <p:cNvPr id="20" name="Правая фигурная скобка 19"/>
          <p:cNvSpPr/>
          <p:nvPr/>
        </p:nvSpPr>
        <p:spPr>
          <a:xfrm rot="10800000">
            <a:off x="2533593" y="1561082"/>
            <a:ext cx="277846" cy="1836635"/>
          </a:xfrm>
          <a:prstGeom prst="rightBrace">
            <a:avLst>
              <a:gd name="adj1" fmla="val 99912"/>
              <a:gd name="adj2" fmla="val 52754"/>
            </a:avLst>
          </a:prstGeom>
          <a:ln w="38100">
            <a:solidFill>
              <a:srgbClr val="E4180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object 12"/>
          <p:cNvSpPr txBox="1"/>
          <p:nvPr/>
        </p:nvSpPr>
        <p:spPr>
          <a:xfrm>
            <a:off x="676290" y="5539816"/>
            <a:ext cx="2978590" cy="52770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2000"/>
              </a:lnSpc>
              <a:tabLst>
                <a:tab pos="3004185" algn="l"/>
              </a:tabLst>
            </a:pPr>
            <a:r>
              <a:rPr lang="ru-RU" sz="5400" dirty="0" smtClean="0">
                <a:solidFill>
                  <a:srgbClr val="E3180F"/>
                </a:solidFill>
                <a:latin typeface="Verdana"/>
                <a:cs typeface="Verdana"/>
              </a:rPr>
              <a:t>15</a:t>
            </a:r>
            <a:r>
              <a:rPr lang="ru-RU" sz="1600" spc="15" dirty="0" smtClean="0">
                <a:solidFill>
                  <a:srgbClr val="EE3220"/>
                </a:solidFill>
                <a:latin typeface="Verdana"/>
                <a:cs typeface="Verdana"/>
              </a:rPr>
              <a:t>проектов </a:t>
            </a:r>
            <a:r>
              <a:rPr lang="ru-RU" sz="1600" spc="5" dirty="0" smtClean="0">
                <a:latin typeface="Verdana"/>
                <a:cs typeface="Verdana"/>
              </a:rPr>
              <a:t>победителей</a:t>
            </a:r>
            <a:endParaRPr spc="5" dirty="0">
              <a:latin typeface="Verdana"/>
              <a:cs typeface="Verdana"/>
            </a:endParaRPr>
          </a:p>
        </p:txBody>
      </p:sp>
      <p:sp>
        <p:nvSpPr>
          <p:cNvPr id="23" name="object 12"/>
          <p:cNvSpPr txBox="1"/>
          <p:nvPr/>
        </p:nvSpPr>
        <p:spPr>
          <a:xfrm>
            <a:off x="4177728" y="4552386"/>
            <a:ext cx="2466013" cy="52770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2000"/>
              </a:lnSpc>
              <a:tabLst>
                <a:tab pos="3004185" algn="l"/>
              </a:tabLst>
            </a:pPr>
            <a:r>
              <a:rPr lang="ru-RU" sz="5400" dirty="0">
                <a:solidFill>
                  <a:srgbClr val="E3180F"/>
                </a:solidFill>
                <a:latin typeface="Verdana"/>
                <a:cs typeface="Verdana"/>
              </a:rPr>
              <a:t>2</a:t>
            </a:r>
            <a:r>
              <a:rPr lang="ru-RU" sz="5400" dirty="0" smtClean="0">
                <a:solidFill>
                  <a:srgbClr val="E3180F"/>
                </a:solidFill>
                <a:latin typeface="Verdana"/>
                <a:cs typeface="Verdana"/>
              </a:rPr>
              <a:t>0</a:t>
            </a:r>
            <a:r>
              <a:rPr lang="ru-RU" sz="1600" spc="15" dirty="0" smtClean="0">
                <a:solidFill>
                  <a:srgbClr val="EE3220"/>
                </a:solidFill>
                <a:latin typeface="Verdana"/>
                <a:cs typeface="Verdana"/>
              </a:rPr>
              <a:t>рабочих мест </a:t>
            </a:r>
            <a:r>
              <a:rPr lang="ru-RU" sz="1600" spc="5" dirty="0">
                <a:latin typeface="Verdana"/>
                <a:cs typeface="Verdana"/>
              </a:rPr>
              <a:t>с</a:t>
            </a:r>
            <a:r>
              <a:rPr lang="ru-RU" sz="1600" spc="5" dirty="0" smtClean="0">
                <a:latin typeface="Verdana"/>
                <a:cs typeface="Verdana"/>
              </a:rPr>
              <a:t>оздано</a:t>
            </a:r>
            <a:endParaRPr spc="5" dirty="0">
              <a:latin typeface="Verdana"/>
              <a:cs typeface="Verdana"/>
            </a:endParaRPr>
          </a:p>
        </p:txBody>
      </p:sp>
      <p:sp>
        <p:nvSpPr>
          <p:cNvPr id="24" name="object 12"/>
          <p:cNvSpPr txBox="1"/>
          <p:nvPr/>
        </p:nvSpPr>
        <p:spPr>
          <a:xfrm>
            <a:off x="676290" y="4516791"/>
            <a:ext cx="3289151" cy="52770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2000"/>
              </a:lnSpc>
              <a:tabLst>
                <a:tab pos="3004185" algn="l"/>
              </a:tabLst>
            </a:pPr>
            <a:r>
              <a:rPr lang="ru-RU" sz="5400" dirty="0" smtClean="0">
                <a:solidFill>
                  <a:srgbClr val="E3180F"/>
                </a:solidFill>
                <a:latin typeface="Verdana"/>
                <a:cs typeface="Verdana"/>
              </a:rPr>
              <a:t>110</a:t>
            </a:r>
            <a:r>
              <a:rPr lang="ru-RU" sz="1600" spc="15" dirty="0" smtClean="0">
                <a:solidFill>
                  <a:srgbClr val="EE3220"/>
                </a:solidFill>
                <a:latin typeface="Verdana"/>
                <a:cs typeface="Verdana"/>
              </a:rPr>
              <a:t>участников </a:t>
            </a:r>
            <a:r>
              <a:rPr lang="ru-RU" sz="1600" spc="5" dirty="0" smtClean="0">
                <a:latin typeface="Verdana"/>
                <a:cs typeface="Verdana"/>
              </a:rPr>
              <a:t>образовательной программы</a:t>
            </a:r>
            <a:endParaRPr spc="5" dirty="0">
              <a:latin typeface="Verdana"/>
              <a:cs typeface="Verdana"/>
            </a:endParaRPr>
          </a:p>
        </p:txBody>
      </p:sp>
      <p:sp>
        <p:nvSpPr>
          <p:cNvPr id="29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514547" y="3561892"/>
            <a:ext cx="2758042" cy="50013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 algn="ctr">
              <a:spcBef>
                <a:spcPts val="120"/>
              </a:spcBef>
            </a:pPr>
            <a:r>
              <a:rPr lang="ru-RU" sz="3200" spc="25" dirty="0" smtClean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Результаты</a:t>
            </a:r>
            <a:endParaRPr lang="ru-RU" sz="3200" spc="25" dirty="0">
              <a:solidFill>
                <a:srgbClr val="18202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object 12"/>
          <p:cNvSpPr txBox="1"/>
          <p:nvPr/>
        </p:nvSpPr>
        <p:spPr>
          <a:xfrm>
            <a:off x="4142708" y="5579282"/>
            <a:ext cx="3546932" cy="52770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2000"/>
              </a:lnSpc>
              <a:tabLst>
                <a:tab pos="3004185" algn="l"/>
              </a:tabLst>
            </a:pPr>
            <a:r>
              <a:rPr lang="ru-RU" sz="5400" dirty="0" smtClean="0">
                <a:solidFill>
                  <a:srgbClr val="E3180F"/>
                </a:solidFill>
                <a:latin typeface="Verdana"/>
                <a:cs typeface="Verdana"/>
              </a:rPr>
              <a:t>1,8</a:t>
            </a:r>
            <a:r>
              <a:rPr lang="ru-RU" sz="1600" spc="15" dirty="0" smtClean="0">
                <a:solidFill>
                  <a:srgbClr val="EE3220"/>
                </a:solidFill>
                <a:latin typeface="Verdana"/>
                <a:cs typeface="Verdana"/>
              </a:rPr>
              <a:t>млн рублей </a:t>
            </a:r>
          </a:p>
          <a:p>
            <a:pPr marL="12700">
              <a:lnSpc>
                <a:spcPts val="2000"/>
              </a:lnSpc>
              <a:tabLst>
                <a:tab pos="3004185" algn="l"/>
              </a:tabLst>
            </a:pPr>
            <a:r>
              <a:rPr lang="ru-RU" sz="1600" spc="5" dirty="0" smtClean="0">
                <a:latin typeface="Verdana"/>
                <a:cs typeface="Verdana"/>
              </a:rPr>
              <a:t>привлечено </a:t>
            </a:r>
            <a:r>
              <a:rPr lang="ru-RU" sz="1600" spc="5" dirty="0" err="1" smtClean="0">
                <a:latin typeface="Verdana"/>
                <a:cs typeface="Verdana"/>
              </a:rPr>
              <a:t>софинансирования</a:t>
            </a:r>
            <a:endParaRPr spc="5" dirty="0">
              <a:latin typeface="Verdana"/>
              <a:cs typeface="Verdana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914" y="1492215"/>
            <a:ext cx="320992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61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E43858-6544-7348-9358-E14A6273AF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548" y="410064"/>
            <a:ext cx="8545725" cy="1024160"/>
          </a:xfrm>
        </p:spPr>
        <p:txBody>
          <a:bodyPr/>
          <a:lstStyle/>
          <a:p>
            <a:r>
              <a:rPr lang="ru-RU" sz="3200" spc="25" dirty="0" smtClean="0">
                <a:solidFill>
                  <a:srgbClr val="18202C"/>
                </a:solidFill>
              </a:rPr>
              <a:t>Особенности программы в 2023 году</a:t>
            </a:r>
            <a:endParaRPr lang="en-US" sz="3200" spc="5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5523A-53A7-2247-859C-F296C5FEAD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x-none" dirty="0"/>
              <a:t>OMK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B90F4833-CA54-F142-9C22-4D7BEF1FF993}"/>
              </a:ext>
            </a:extLst>
          </p:cNvPr>
          <p:cNvSpPr txBox="1">
            <a:spLocks/>
          </p:cNvSpPr>
          <p:nvPr/>
        </p:nvSpPr>
        <p:spPr>
          <a:xfrm>
            <a:off x="6990853" y="6110475"/>
            <a:ext cx="4169322" cy="214274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800" b="0" i="0" kern="120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Программа по развитию Социального предпринимательства </a:t>
            </a:r>
            <a:endParaRPr lang="x-none" dirty="0"/>
          </a:p>
        </p:txBody>
      </p:sp>
      <p:sp>
        <p:nvSpPr>
          <p:cNvPr id="38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6953960" y="1640566"/>
            <a:ext cx="3604930" cy="25391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spc="5" dirty="0" smtClean="0">
                <a:solidFill>
                  <a:srgbClr val="FFFFFF"/>
                </a:solidFill>
                <a:cs typeface="Verdana"/>
              </a:rPr>
              <a:t>Текст </a:t>
            </a:r>
            <a:endParaRPr lang="ru-RU" sz="1600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7" name="object 10"/>
          <p:cNvSpPr txBox="1"/>
          <p:nvPr/>
        </p:nvSpPr>
        <p:spPr>
          <a:xfrm>
            <a:off x="523548" y="3310089"/>
            <a:ext cx="5359092" cy="2337842"/>
          </a:xfrm>
          <a:prstGeom prst="rect">
            <a:avLst/>
          </a:prstGeom>
        </p:spPr>
        <p:txBody>
          <a:bodyPr vert="horz" wrap="square" lIns="0" tIns="158772" rIns="0" bIns="0" rtlCol="0">
            <a:spAutoFit/>
          </a:bodyPr>
          <a:lstStyle/>
          <a:p>
            <a:pPr marL="12701">
              <a:spcBef>
                <a:spcPts val="1250"/>
              </a:spcBef>
            </a:pPr>
            <a:r>
              <a:rPr sz="4650" dirty="0" smtClean="0">
                <a:solidFill>
                  <a:srgbClr val="FF0000"/>
                </a:solidFill>
                <a:latin typeface="Verdana"/>
                <a:cs typeface="Verdana"/>
              </a:rPr>
              <a:t>0</a:t>
            </a:r>
            <a:r>
              <a:rPr lang="ru-RU" sz="4650" dirty="0" smtClean="0">
                <a:solidFill>
                  <a:srgbClr val="FF0000"/>
                </a:solidFill>
                <a:latin typeface="Verdana"/>
                <a:cs typeface="Verdana"/>
              </a:rPr>
              <a:t>3</a:t>
            </a:r>
            <a:endParaRPr sz="4650" dirty="0">
              <a:latin typeface="Verdana"/>
              <a:cs typeface="Verdana"/>
            </a:endParaRPr>
          </a:p>
          <a:p>
            <a:pPr marL="12698" marR="5081">
              <a:lnSpc>
                <a:spcPts val="1780"/>
              </a:lnSpc>
              <a:spcBef>
                <a:spcPts val="1200"/>
              </a:spcBef>
            </a:pPr>
            <a:r>
              <a:rPr lang="ru-RU" sz="1600" b="1" dirty="0" smtClean="0">
                <a:solidFill>
                  <a:schemeClr val="bg1"/>
                </a:solidFill>
              </a:rPr>
              <a:t>Новая номинация «Экологический бизнес»</a:t>
            </a:r>
            <a:r>
              <a:rPr sz="1600" b="1" dirty="0" smtClean="0">
                <a:solidFill>
                  <a:schemeClr val="bg1"/>
                </a:solidFill>
              </a:rPr>
              <a:t> 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marL="12698" marR="5081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Поддержка проектов </a:t>
            </a:r>
            <a:r>
              <a:rPr lang="ru-RU" sz="1600" dirty="0" smtClean="0">
                <a:solidFill>
                  <a:srgbClr val="676767"/>
                </a:solidFill>
              </a:rPr>
              <a:t>по </a:t>
            </a:r>
            <a:r>
              <a:rPr lang="ru-RU" sz="1600" dirty="0">
                <a:solidFill>
                  <a:srgbClr val="676767"/>
                </a:solidFill>
              </a:rPr>
              <a:t>переработке пластика, стекла, бумаги, </a:t>
            </a:r>
            <a:r>
              <a:rPr lang="ru-RU" sz="1600" dirty="0" smtClean="0">
                <a:solidFill>
                  <a:srgbClr val="676767"/>
                </a:solidFill>
              </a:rPr>
              <a:t>текстиля и </a:t>
            </a:r>
            <a:r>
              <a:rPr lang="ru-RU" sz="1600" dirty="0">
                <a:solidFill>
                  <a:srgbClr val="676767"/>
                </a:solidFill>
              </a:rPr>
              <a:t>отходов, </a:t>
            </a:r>
            <a:r>
              <a:rPr lang="ru-RU" sz="1600" dirty="0" smtClean="0">
                <a:solidFill>
                  <a:srgbClr val="676767"/>
                </a:solidFill>
              </a:rPr>
              <a:t>сохранению </a:t>
            </a:r>
            <a:r>
              <a:rPr lang="ru-RU" sz="1600" dirty="0">
                <a:solidFill>
                  <a:srgbClr val="676767"/>
                </a:solidFill>
              </a:rPr>
              <a:t>биоразнообразия, раздельному сбору отходов и </a:t>
            </a:r>
            <a:r>
              <a:rPr lang="ru-RU" sz="1600" dirty="0" smtClean="0">
                <a:solidFill>
                  <a:srgbClr val="676767"/>
                </a:solidFill>
              </a:rPr>
              <a:t>др.</a:t>
            </a:r>
            <a:endParaRPr sz="1600" dirty="0">
              <a:solidFill>
                <a:srgbClr val="676767"/>
              </a:solidFill>
            </a:endParaRPr>
          </a:p>
        </p:txBody>
      </p:sp>
      <p:sp>
        <p:nvSpPr>
          <p:cNvPr id="8" name="object 11"/>
          <p:cNvSpPr txBox="1"/>
          <p:nvPr/>
        </p:nvSpPr>
        <p:spPr>
          <a:xfrm>
            <a:off x="571677" y="1373449"/>
            <a:ext cx="5036845" cy="2093542"/>
          </a:xfrm>
          <a:prstGeom prst="rect">
            <a:avLst/>
          </a:prstGeom>
        </p:spPr>
        <p:txBody>
          <a:bodyPr vert="horz" wrap="square" lIns="0" tIns="145435" rIns="0" bIns="0" rtlCol="0">
            <a:spAutoFit/>
          </a:bodyPr>
          <a:lstStyle/>
          <a:p>
            <a:pPr marL="12701">
              <a:spcBef>
                <a:spcPts val="1145"/>
              </a:spcBef>
            </a:pPr>
            <a:r>
              <a:rPr sz="4650" dirty="0" smtClean="0">
                <a:solidFill>
                  <a:srgbClr val="FF0000"/>
                </a:solidFill>
                <a:latin typeface="Verdana"/>
                <a:cs typeface="Verdana"/>
              </a:rPr>
              <a:t>0</a:t>
            </a:r>
            <a:r>
              <a:rPr lang="ru-RU" sz="4650" dirty="0" smtClean="0">
                <a:solidFill>
                  <a:srgbClr val="FF0000"/>
                </a:solidFill>
                <a:latin typeface="Verdana"/>
                <a:cs typeface="Verdana"/>
              </a:rPr>
              <a:t>1</a:t>
            </a:r>
            <a:endParaRPr sz="4650" dirty="0">
              <a:latin typeface="Verdana"/>
              <a:cs typeface="Verdana"/>
            </a:endParaRPr>
          </a:p>
          <a:p>
            <a:pPr marL="12698" marR="5081">
              <a:lnSpc>
                <a:spcPts val="1780"/>
              </a:lnSpc>
              <a:spcBef>
                <a:spcPts val="1200"/>
              </a:spcBef>
            </a:pPr>
            <a:r>
              <a:rPr lang="ru-RU" sz="1600" b="1" dirty="0" smtClean="0">
                <a:solidFill>
                  <a:schemeClr val="bg1"/>
                </a:solidFill>
              </a:rPr>
              <a:t>Увеличение б</a:t>
            </a:r>
            <a:r>
              <a:rPr sz="1600" b="1" dirty="0" err="1" smtClean="0">
                <a:solidFill>
                  <a:schemeClr val="bg1"/>
                </a:solidFill>
              </a:rPr>
              <a:t>юджет</a:t>
            </a:r>
            <a:r>
              <a:rPr lang="ru-RU" sz="1600" b="1" dirty="0" smtClean="0">
                <a:solidFill>
                  <a:schemeClr val="bg1"/>
                </a:solidFill>
              </a:rPr>
              <a:t>а</a:t>
            </a:r>
            <a:r>
              <a:rPr sz="1600" b="1" dirty="0" smtClean="0">
                <a:solidFill>
                  <a:schemeClr val="bg1"/>
                </a:solidFill>
              </a:rPr>
              <a:t> </a:t>
            </a:r>
            <a:r>
              <a:rPr sz="1600" b="1" dirty="0" err="1" smtClean="0">
                <a:solidFill>
                  <a:schemeClr val="bg1"/>
                </a:solidFill>
              </a:rPr>
              <a:t>на</a:t>
            </a:r>
            <a:r>
              <a:rPr sz="1600" b="1" dirty="0" smtClean="0">
                <a:solidFill>
                  <a:schemeClr val="bg1"/>
                </a:solidFill>
              </a:rPr>
              <a:t> 1</a:t>
            </a:r>
            <a:r>
              <a:rPr lang="ru-RU" sz="1600" b="1" dirty="0" smtClean="0">
                <a:solidFill>
                  <a:schemeClr val="bg1"/>
                </a:solidFill>
              </a:rPr>
              <a:t>,6</a:t>
            </a:r>
            <a:r>
              <a:rPr sz="1600" b="1" dirty="0" smtClean="0">
                <a:solidFill>
                  <a:schemeClr val="bg1"/>
                </a:solidFill>
              </a:rPr>
              <a:t> </a:t>
            </a:r>
            <a:r>
              <a:rPr sz="1600" b="1" dirty="0" err="1">
                <a:solidFill>
                  <a:schemeClr val="bg1"/>
                </a:solidFill>
              </a:rPr>
              <a:t>млн</a:t>
            </a:r>
            <a:r>
              <a:rPr sz="1600" b="1" dirty="0">
                <a:solidFill>
                  <a:schemeClr val="bg1"/>
                </a:solidFill>
              </a:rPr>
              <a:t> </a:t>
            </a:r>
            <a:r>
              <a:rPr sz="1600" b="1" dirty="0" err="1" smtClean="0">
                <a:solidFill>
                  <a:schemeClr val="bg1"/>
                </a:solidFill>
              </a:rPr>
              <a:t>рублей</a:t>
            </a:r>
            <a:r>
              <a:rPr sz="1600" b="1" dirty="0" smtClean="0">
                <a:solidFill>
                  <a:schemeClr val="bg1"/>
                </a:solidFill>
              </a:rPr>
              <a:t>  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marL="12698" marR="5081" algn="just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rgbClr val="676767"/>
                </a:solidFill>
              </a:rPr>
              <a:t>О</a:t>
            </a:r>
            <a:r>
              <a:rPr sz="1600" dirty="0" err="1" smtClean="0">
                <a:solidFill>
                  <a:srgbClr val="676767"/>
                </a:solidFill>
              </a:rPr>
              <a:t>бщий</a:t>
            </a:r>
            <a:r>
              <a:rPr sz="1600" dirty="0" smtClean="0">
                <a:solidFill>
                  <a:srgbClr val="676767"/>
                </a:solidFill>
              </a:rPr>
              <a:t> </a:t>
            </a:r>
            <a:r>
              <a:rPr sz="1600" dirty="0">
                <a:solidFill>
                  <a:srgbClr val="676767"/>
                </a:solidFill>
              </a:rPr>
              <a:t>бюджет конкурса –  </a:t>
            </a:r>
            <a:r>
              <a:rPr lang="ru-RU" sz="1600" dirty="0" smtClean="0">
                <a:solidFill>
                  <a:srgbClr val="676767"/>
                </a:solidFill>
              </a:rPr>
              <a:t>5,6</a:t>
            </a:r>
            <a:r>
              <a:rPr sz="1600" dirty="0" smtClean="0">
                <a:solidFill>
                  <a:srgbClr val="676767"/>
                </a:solidFill>
              </a:rPr>
              <a:t> </a:t>
            </a:r>
            <a:r>
              <a:rPr sz="1600" dirty="0">
                <a:solidFill>
                  <a:srgbClr val="676767"/>
                </a:solidFill>
              </a:rPr>
              <a:t>млн рублей, из </a:t>
            </a:r>
            <a:r>
              <a:rPr sz="1600" dirty="0" err="1">
                <a:solidFill>
                  <a:srgbClr val="676767"/>
                </a:solidFill>
              </a:rPr>
              <a:t>которых</a:t>
            </a:r>
            <a:r>
              <a:rPr sz="1600" dirty="0">
                <a:solidFill>
                  <a:srgbClr val="676767"/>
                </a:solidFill>
              </a:rPr>
              <a:t> </a:t>
            </a:r>
            <a:r>
              <a:rPr lang="ru-RU" sz="1600" dirty="0" smtClean="0">
                <a:solidFill>
                  <a:srgbClr val="676767"/>
                </a:solidFill>
              </a:rPr>
              <a:t>4,2 </a:t>
            </a:r>
            <a:r>
              <a:rPr sz="1600" dirty="0" err="1" smtClean="0">
                <a:solidFill>
                  <a:srgbClr val="676767"/>
                </a:solidFill>
              </a:rPr>
              <a:t>млн</a:t>
            </a:r>
            <a:r>
              <a:rPr sz="1600" dirty="0" smtClean="0">
                <a:solidFill>
                  <a:srgbClr val="676767"/>
                </a:solidFill>
              </a:rPr>
              <a:t> </a:t>
            </a:r>
            <a:r>
              <a:rPr sz="1600" dirty="0" err="1" smtClean="0">
                <a:solidFill>
                  <a:srgbClr val="676767"/>
                </a:solidFill>
              </a:rPr>
              <a:t>рублей</a:t>
            </a:r>
            <a:r>
              <a:rPr lang="ru-RU" sz="1600" dirty="0" smtClean="0">
                <a:solidFill>
                  <a:srgbClr val="676767"/>
                </a:solidFill>
              </a:rPr>
              <a:t> – это гранты для социальных предпринимателей</a:t>
            </a:r>
            <a:endParaRPr sz="1600" dirty="0">
              <a:solidFill>
                <a:srgbClr val="676767"/>
              </a:solidFill>
            </a:endParaRPr>
          </a:p>
        </p:txBody>
      </p:sp>
      <p:sp>
        <p:nvSpPr>
          <p:cNvPr id="9" name="object 12"/>
          <p:cNvSpPr txBox="1"/>
          <p:nvPr/>
        </p:nvSpPr>
        <p:spPr>
          <a:xfrm>
            <a:off x="6074897" y="3333008"/>
            <a:ext cx="5085278" cy="2563543"/>
          </a:xfrm>
          <a:prstGeom prst="rect">
            <a:avLst/>
          </a:prstGeom>
        </p:spPr>
        <p:txBody>
          <a:bodyPr vert="horz" wrap="square" lIns="0" tIns="153691" rIns="0" bIns="0" rtlCol="0">
            <a:spAutoFit/>
          </a:bodyPr>
          <a:lstStyle/>
          <a:p>
            <a:pPr marL="12701">
              <a:spcBef>
                <a:spcPts val="1210"/>
              </a:spcBef>
            </a:pPr>
            <a:r>
              <a:rPr sz="4650" dirty="0" smtClean="0">
                <a:solidFill>
                  <a:srgbClr val="FF0000"/>
                </a:solidFill>
                <a:latin typeface="Verdana"/>
                <a:cs typeface="Verdana"/>
              </a:rPr>
              <a:t>0</a:t>
            </a:r>
            <a:r>
              <a:rPr lang="ru-RU" sz="4650" dirty="0" smtClean="0">
                <a:solidFill>
                  <a:srgbClr val="FF0000"/>
                </a:solidFill>
                <a:latin typeface="Verdana"/>
                <a:cs typeface="Verdana"/>
              </a:rPr>
              <a:t>4</a:t>
            </a:r>
            <a:endParaRPr sz="4650" dirty="0">
              <a:latin typeface="Verdana"/>
              <a:cs typeface="Verdana"/>
            </a:endParaRPr>
          </a:p>
          <a:p>
            <a:pPr marL="12698" marR="5081">
              <a:lnSpc>
                <a:spcPts val="1780"/>
              </a:lnSpc>
              <a:spcBef>
                <a:spcPts val="1200"/>
              </a:spcBef>
            </a:pPr>
            <a:r>
              <a:rPr lang="ru-RU" sz="1600" b="1" dirty="0" smtClean="0">
                <a:solidFill>
                  <a:schemeClr val="bg1"/>
                </a:solidFill>
              </a:rPr>
              <a:t>Трэвел-гранты </a:t>
            </a:r>
            <a:endParaRPr lang="ru-RU" sz="1600" b="1" dirty="0">
              <a:solidFill>
                <a:schemeClr val="bg1"/>
              </a:solidFill>
            </a:endParaRPr>
          </a:p>
          <a:p>
            <a:pPr marL="12698" marR="5081" algn="just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rgbClr val="676767"/>
                </a:solidFill>
              </a:rPr>
              <a:t>Социальные предприниматели, планирующие </a:t>
            </a:r>
            <a:r>
              <a:rPr lang="ru-RU" sz="1600" dirty="0">
                <a:solidFill>
                  <a:srgbClr val="676767"/>
                </a:solidFill>
              </a:rPr>
              <a:t>заняться сбором, </a:t>
            </a:r>
            <a:r>
              <a:rPr lang="ru-RU" sz="1600" dirty="0" smtClean="0">
                <a:solidFill>
                  <a:srgbClr val="676767"/>
                </a:solidFill>
              </a:rPr>
              <a:t>сортировкой и </a:t>
            </a:r>
            <a:r>
              <a:rPr lang="ru-RU" sz="1600" dirty="0">
                <a:solidFill>
                  <a:srgbClr val="676767"/>
                </a:solidFill>
              </a:rPr>
              <a:t>переработкой </a:t>
            </a:r>
            <a:r>
              <a:rPr lang="ru-RU" sz="1600" dirty="0" smtClean="0">
                <a:solidFill>
                  <a:srgbClr val="676767"/>
                </a:solidFill>
              </a:rPr>
              <a:t>б/у текстиля, имеют </a:t>
            </a:r>
            <a:r>
              <a:rPr lang="ru-RU" sz="1600" dirty="0">
                <a:solidFill>
                  <a:srgbClr val="676767"/>
                </a:solidFill>
              </a:rPr>
              <a:t>возможность пройти бизнес-стажировку </a:t>
            </a:r>
            <a:r>
              <a:rPr lang="ru-RU" sz="1600" dirty="0" smtClean="0">
                <a:solidFill>
                  <a:srgbClr val="676767"/>
                </a:solidFill>
              </a:rPr>
              <a:t>в БФ </a:t>
            </a:r>
            <a:r>
              <a:rPr lang="ru-RU" sz="1600" dirty="0">
                <a:solidFill>
                  <a:srgbClr val="676767"/>
                </a:solidFill>
              </a:rPr>
              <a:t>«Второе дыхание</a:t>
            </a:r>
            <a:r>
              <a:rPr lang="ru-RU" sz="1600" dirty="0" smtClean="0">
                <a:solidFill>
                  <a:srgbClr val="676767"/>
                </a:solidFill>
              </a:rPr>
              <a:t>» в Москве.</a:t>
            </a:r>
            <a:endParaRPr sz="1600" dirty="0">
              <a:solidFill>
                <a:srgbClr val="676767"/>
              </a:solidFill>
            </a:endParaRPr>
          </a:p>
        </p:txBody>
      </p:sp>
      <p:sp>
        <p:nvSpPr>
          <p:cNvPr id="10" name="object 12"/>
          <p:cNvSpPr txBox="1"/>
          <p:nvPr/>
        </p:nvSpPr>
        <p:spPr>
          <a:xfrm>
            <a:off x="6159677" y="1368119"/>
            <a:ext cx="4743361" cy="2101879"/>
          </a:xfrm>
          <a:prstGeom prst="rect">
            <a:avLst/>
          </a:prstGeom>
        </p:spPr>
        <p:txBody>
          <a:bodyPr vert="horz" wrap="square" lIns="0" tIns="153691" rIns="0" bIns="0" rtlCol="0">
            <a:spAutoFit/>
          </a:bodyPr>
          <a:lstStyle/>
          <a:p>
            <a:pPr marL="12701">
              <a:spcBef>
                <a:spcPts val="1210"/>
              </a:spcBef>
            </a:pPr>
            <a:r>
              <a:rPr sz="4650" dirty="0" smtClean="0">
                <a:solidFill>
                  <a:srgbClr val="FF0000"/>
                </a:solidFill>
                <a:latin typeface="Verdana"/>
                <a:cs typeface="Verdana"/>
              </a:rPr>
              <a:t>0</a:t>
            </a:r>
            <a:r>
              <a:rPr lang="ru-RU" sz="4650" dirty="0" smtClean="0">
                <a:solidFill>
                  <a:srgbClr val="FF0000"/>
                </a:solidFill>
                <a:latin typeface="Verdana"/>
                <a:cs typeface="Verdana"/>
              </a:rPr>
              <a:t>2</a:t>
            </a:r>
            <a:endParaRPr sz="4650" dirty="0">
              <a:latin typeface="Verdana"/>
              <a:cs typeface="Verdana"/>
            </a:endParaRPr>
          </a:p>
          <a:p>
            <a:pPr marL="12698" marR="5081">
              <a:lnSpc>
                <a:spcPts val="1780"/>
              </a:lnSpc>
              <a:spcBef>
                <a:spcPts val="1200"/>
              </a:spcBef>
            </a:pPr>
            <a:r>
              <a:rPr lang="ru-RU" sz="1600" b="1" dirty="0" smtClean="0">
                <a:solidFill>
                  <a:schemeClr val="bg1"/>
                </a:solidFill>
              </a:rPr>
              <a:t>Расширение географии</a:t>
            </a:r>
            <a:endParaRPr lang="ru-RU" sz="1600" b="1" dirty="0">
              <a:solidFill>
                <a:schemeClr val="bg1"/>
              </a:solidFill>
            </a:endParaRPr>
          </a:p>
          <a:p>
            <a:pPr marL="12698" marR="5081" algn="just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rgbClr val="676767"/>
                </a:solidFill>
              </a:rPr>
              <a:t>С 2023 года социальные предприниматели и жители города Кулебаки могут принять участие в программе</a:t>
            </a:r>
          </a:p>
        </p:txBody>
      </p:sp>
    </p:spTree>
    <p:extLst>
      <p:ext uri="{BB962C8B-B14F-4D97-AF65-F5344CB8AC3E}">
        <p14:creationId xmlns:p14="http://schemas.microsoft.com/office/powerpoint/2010/main" val="26325785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E43858-6544-7348-9358-E14A6273AF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547" y="544254"/>
            <a:ext cx="10718759" cy="1062248"/>
          </a:xfrm>
        </p:spPr>
        <p:txBody>
          <a:bodyPr/>
          <a:lstStyle/>
          <a:p>
            <a:r>
              <a:rPr lang="ru-RU" sz="3200" spc="25" dirty="0" smtClean="0">
                <a:solidFill>
                  <a:srgbClr val="18202C"/>
                </a:solidFill>
              </a:rPr>
              <a:t>Поддержка нового бизнеса и масштабирование действующих проектов </a:t>
            </a:r>
            <a:endParaRPr lang="en-US" sz="3200" spc="5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5523A-53A7-2247-859C-F296C5FEAD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x-none" dirty="0"/>
              <a:t>OMK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B90F4833-CA54-F142-9C22-4D7BEF1FF993}"/>
              </a:ext>
            </a:extLst>
          </p:cNvPr>
          <p:cNvSpPr txBox="1">
            <a:spLocks/>
          </p:cNvSpPr>
          <p:nvPr/>
        </p:nvSpPr>
        <p:spPr>
          <a:xfrm>
            <a:off x="6990853" y="6110475"/>
            <a:ext cx="4169322" cy="214274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800" b="0" i="0" kern="120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Программа по развитию Социального предпринимательства </a:t>
            </a:r>
            <a:endParaRPr lang="x-none" dirty="0"/>
          </a:p>
        </p:txBody>
      </p:sp>
      <p:sp>
        <p:nvSpPr>
          <p:cNvPr id="38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6953960" y="1640566"/>
            <a:ext cx="3604930" cy="25391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spc="5" dirty="0" smtClean="0">
                <a:solidFill>
                  <a:srgbClr val="FFFFFF"/>
                </a:solidFill>
                <a:cs typeface="Verdana"/>
              </a:rPr>
              <a:t>Текст </a:t>
            </a:r>
            <a:endParaRPr lang="ru-RU" sz="1600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8" name="object 11"/>
          <p:cNvSpPr txBox="1"/>
          <p:nvPr/>
        </p:nvSpPr>
        <p:spPr>
          <a:xfrm>
            <a:off x="523547" y="1522306"/>
            <a:ext cx="5410573" cy="1839626"/>
          </a:xfrm>
          <a:prstGeom prst="rect">
            <a:avLst/>
          </a:prstGeom>
        </p:spPr>
        <p:txBody>
          <a:bodyPr vert="horz" wrap="square" lIns="0" tIns="145435" rIns="0" bIns="0" rtlCol="0">
            <a:spAutoFit/>
          </a:bodyPr>
          <a:lstStyle/>
          <a:p>
            <a:pPr marL="12701">
              <a:spcBef>
                <a:spcPts val="1145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Verdana"/>
                <a:cs typeface="Verdana"/>
              </a:rPr>
              <a:t>«Первый старт»</a:t>
            </a:r>
            <a:endParaRPr sz="2000" b="1" dirty="0">
              <a:latin typeface="Verdana"/>
              <a:cs typeface="Verdana"/>
            </a:endParaRPr>
          </a:p>
          <a:p>
            <a:pPr marL="12698" marR="5081">
              <a:lnSpc>
                <a:spcPts val="1780"/>
              </a:lnSpc>
              <a:spcBef>
                <a:spcPts val="1200"/>
              </a:spcBef>
            </a:pPr>
            <a:r>
              <a:rPr lang="ru-RU" sz="1600" b="1" dirty="0" smtClean="0">
                <a:solidFill>
                  <a:schemeClr val="bg1"/>
                </a:solidFill>
              </a:rPr>
              <a:t>до 200 000 рублей</a:t>
            </a:r>
            <a:endParaRPr lang="ru-RU" sz="1600" dirty="0">
              <a:solidFill>
                <a:srgbClr val="676767"/>
              </a:solidFill>
            </a:endParaRPr>
          </a:p>
          <a:p>
            <a:pPr marL="12698" marR="5081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rgbClr val="676767"/>
                </a:solidFill>
              </a:rPr>
              <a:t>Для тех, кто решит пройти и обучение и открыть свой социальный бизнес  </a:t>
            </a:r>
            <a:endParaRPr lang="ru-RU" sz="1600" dirty="0">
              <a:solidFill>
                <a:srgbClr val="676767"/>
              </a:solidFill>
            </a:endParaRPr>
          </a:p>
          <a:p>
            <a:pPr marL="12698" marR="5081">
              <a:lnSpc>
                <a:spcPts val="1780"/>
              </a:lnSpc>
              <a:spcBef>
                <a:spcPts val="1200"/>
              </a:spcBef>
            </a:pPr>
            <a:endParaRPr sz="1600" dirty="0">
              <a:solidFill>
                <a:srgbClr val="676767"/>
              </a:solidFill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486946" y="3005327"/>
            <a:ext cx="5559893" cy="1839626"/>
          </a:xfrm>
          <a:prstGeom prst="rect">
            <a:avLst/>
          </a:prstGeom>
        </p:spPr>
        <p:txBody>
          <a:bodyPr vert="horz" wrap="square" lIns="0" tIns="145435" rIns="0" bIns="0" rtlCol="0">
            <a:spAutoFit/>
          </a:bodyPr>
          <a:lstStyle/>
          <a:p>
            <a:pPr marL="12701">
              <a:spcBef>
                <a:spcPts val="1145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Verdana"/>
                <a:cs typeface="Verdana"/>
              </a:rPr>
              <a:t>«Эффективность и развитие»</a:t>
            </a:r>
            <a:endParaRPr sz="2000" b="1" dirty="0">
              <a:latin typeface="Verdana"/>
              <a:cs typeface="Verdana"/>
            </a:endParaRPr>
          </a:p>
          <a:p>
            <a:pPr marL="12698" marR="5081">
              <a:lnSpc>
                <a:spcPts val="1780"/>
              </a:lnSpc>
              <a:spcBef>
                <a:spcPts val="1200"/>
              </a:spcBef>
            </a:pPr>
            <a:r>
              <a:rPr lang="ru-RU" sz="1600" b="1" dirty="0" smtClean="0">
                <a:solidFill>
                  <a:schemeClr val="bg1"/>
                </a:solidFill>
              </a:rPr>
              <a:t>до 200 000 рублей</a:t>
            </a:r>
            <a:endParaRPr lang="ru-RU" sz="1600" dirty="0">
              <a:solidFill>
                <a:srgbClr val="676767"/>
              </a:solidFill>
            </a:endParaRPr>
          </a:p>
          <a:p>
            <a:pPr marL="12698" marR="5081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rgbClr val="676767"/>
                </a:solidFill>
              </a:rPr>
              <a:t>Для тех, кто уже получал грант и планирует  масштабировать свой бизнес</a:t>
            </a:r>
            <a:endParaRPr lang="ru-RU" sz="1600" dirty="0">
              <a:solidFill>
                <a:srgbClr val="676767"/>
              </a:solidFill>
            </a:endParaRPr>
          </a:p>
          <a:p>
            <a:pPr marL="12698" marR="5081">
              <a:lnSpc>
                <a:spcPts val="1780"/>
              </a:lnSpc>
              <a:spcBef>
                <a:spcPts val="1200"/>
              </a:spcBef>
            </a:pPr>
            <a:endParaRPr sz="1600" dirty="0">
              <a:solidFill>
                <a:srgbClr val="676767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6945" y="4462241"/>
            <a:ext cx="5559893" cy="1901182"/>
          </a:xfrm>
          <a:prstGeom prst="rect">
            <a:avLst/>
          </a:prstGeom>
        </p:spPr>
        <p:txBody>
          <a:bodyPr vert="horz" wrap="square" lIns="0" tIns="145435" rIns="0" bIns="0" rtlCol="0">
            <a:spAutoFit/>
          </a:bodyPr>
          <a:lstStyle/>
          <a:p>
            <a:pPr marL="12701">
              <a:spcBef>
                <a:spcPts val="1145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Verdana"/>
                <a:cs typeface="Verdana"/>
              </a:rPr>
              <a:t>«Экологический бизнес»</a:t>
            </a:r>
            <a:endParaRPr sz="2000" b="1" dirty="0">
              <a:latin typeface="Verdana"/>
              <a:cs typeface="Verdana"/>
            </a:endParaRPr>
          </a:p>
          <a:p>
            <a:pPr marL="12698" marR="5081">
              <a:lnSpc>
                <a:spcPts val="1780"/>
              </a:lnSpc>
              <a:spcBef>
                <a:spcPts val="1200"/>
              </a:spcBef>
            </a:pPr>
            <a:r>
              <a:rPr lang="ru-RU" sz="1600" b="1" dirty="0" smtClean="0">
                <a:solidFill>
                  <a:schemeClr val="bg1"/>
                </a:solidFill>
              </a:rPr>
              <a:t>до 200 000 рублей</a:t>
            </a:r>
            <a:endParaRPr lang="ru-RU" sz="1600" dirty="0">
              <a:solidFill>
                <a:srgbClr val="676767"/>
              </a:solidFill>
            </a:endParaRPr>
          </a:p>
          <a:p>
            <a:pPr marL="12698" marR="5081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rgbClr val="676767"/>
                </a:solidFill>
              </a:rPr>
              <a:t>Для тех, кто заинтересован в сохранении окружающей среды </a:t>
            </a:r>
            <a:endParaRPr lang="ru-RU" sz="1600" dirty="0">
              <a:solidFill>
                <a:srgbClr val="676767"/>
              </a:solidFill>
            </a:endParaRPr>
          </a:p>
          <a:p>
            <a:pPr marL="12698" marR="5081">
              <a:lnSpc>
                <a:spcPts val="1780"/>
              </a:lnSpc>
              <a:spcBef>
                <a:spcPts val="1200"/>
              </a:spcBef>
            </a:pPr>
            <a:endParaRPr sz="1600" dirty="0">
              <a:solidFill>
                <a:srgbClr val="676767"/>
              </a:solidFill>
            </a:endParaRPr>
          </a:p>
        </p:txBody>
      </p:sp>
      <p:sp>
        <p:nvSpPr>
          <p:cNvPr id="12" name="object 3"/>
          <p:cNvSpPr/>
          <p:nvPr/>
        </p:nvSpPr>
        <p:spPr>
          <a:xfrm>
            <a:off x="5979180" y="1421927"/>
            <a:ext cx="5046285" cy="4432322"/>
          </a:xfrm>
          <a:custGeom>
            <a:avLst/>
            <a:gdLst/>
            <a:ahLst/>
            <a:cxnLst/>
            <a:rect l="l" t="t" r="r" b="b"/>
            <a:pathLst>
              <a:path w="7971790" h="8919210">
                <a:moveTo>
                  <a:pt x="7971275" y="0"/>
                </a:moveTo>
                <a:lnTo>
                  <a:pt x="0" y="0"/>
                </a:lnTo>
                <a:lnTo>
                  <a:pt x="0" y="8918681"/>
                </a:lnTo>
                <a:lnTo>
                  <a:pt x="7971275" y="8918681"/>
                </a:lnTo>
                <a:lnTo>
                  <a:pt x="7971275" y="0"/>
                </a:lnTo>
                <a:close/>
              </a:path>
            </a:pathLst>
          </a:custGeom>
          <a:solidFill>
            <a:srgbClr val="18202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2"/>
          <p:cNvSpPr txBox="1"/>
          <p:nvPr/>
        </p:nvSpPr>
        <p:spPr>
          <a:xfrm>
            <a:off x="6180888" y="2482838"/>
            <a:ext cx="2086770" cy="52770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2000"/>
              </a:lnSpc>
              <a:tabLst>
                <a:tab pos="3004185" algn="l"/>
              </a:tabLst>
            </a:pPr>
            <a:r>
              <a:rPr lang="ru-RU" sz="4800" dirty="0" smtClean="0">
                <a:solidFill>
                  <a:srgbClr val="E41910"/>
                </a:solidFill>
                <a:latin typeface="Verdana"/>
                <a:cs typeface="Verdana"/>
              </a:rPr>
              <a:t>5,6</a:t>
            </a:r>
            <a:r>
              <a:rPr lang="ru-RU" sz="1600" spc="15" dirty="0" smtClean="0">
                <a:solidFill>
                  <a:srgbClr val="E41910"/>
                </a:solidFill>
                <a:latin typeface="Verdana"/>
                <a:cs typeface="Verdana"/>
              </a:rPr>
              <a:t>млн </a:t>
            </a:r>
            <a:r>
              <a:rPr lang="ru-RU" sz="1600" spc="15" dirty="0" err="1" smtClean="0">
                <a:solidFill>
                  <a:srgbClr val="E41910"/>
                </a:solidFill>
                <a:latin typeface="Verdana"/>
                <a:cs typeface="Verdana"/>
              </a:rPr>
              <a:t>руб</a:t>
            </a:r>
            <a:r>
              <a:rPr lang="ru-RU" sz="1600" spc="15" dirty="0">
                <a:solidFill>
                  <a:srgbClr val="E41910"/>
                </a:solidFill>
                <a:latin typeface="Verdana"/>
                <a:cs typeface="Verdana"/>
              </a:rPr>
              <a:t> </a:t>
            </a:r>
            <a:endParaRPr lang="ru-RU" sz="1600" spc="15" dirty="0" smtClean="0">
              <a:solidFill>
                <a:srgbClr val="E41910"/>
              </a:solidFill>
              <a:latin typeface="Verdana"/>
              <a:cs typeface="Verdana"/>
            </a:endParaRPr>
          </a:p>
          <a:p>
            <a:pPr marL="12700">
              <a:lnSpc>
                <a:spcPts val="2000"/>
              </a:lnSpc>
              <a:tabLst>
                <a:tab pos="3004185" algn="l"/>
              </a:tabLst>
            </a:pPr>
            <a:r>
              <a:rPr lang="ru-RU" sz="1600" spc="5" dirty="0" smtClean="0">
                <a:solidFill>
                  <a:srgbClr val="FFFFFF"/>
                </a:solidFill>
                <a:latin typeface="Verdana"/>
                <a:cs typeface="Verdana"/>
              </a:rPr>
              <a:t>общий бюджет</a:t>
            </a:r>
            <a:endParaRPr spc="5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16" name="object 12"/>
          <p:cNvSpPr txBox="1"/>
          <p:nvPr/>
        </p:nvSpPr>
        <p:spPr>
          <a:xfrm>
            <a:off x="8931598" y="2461293"/>
            <a:ext cx="2445044" cy="52770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2000"/>
              </a:lnSpc>
              <a:tabLst>
                <a:tab pos="3004185" algn="l"/>
              </a:tabLst>
            </a:pPr>
            <a:r>
              <a:rPr lang="ru-RU" sz="4800" dirty="0" smtClean="0">
                <a:solidFill>
                  <a:srgbClr val="E41910"/>
                </a:solidFill>
                <a:latin typeface="Verdana"/>
                <a:cs typeface="Verdana"/>
              </a:rPr>
              <a:t>4,2</a:t>
            </a:r>
            <a:r>
              <a:rPr lang="ru-RU" sz="1600" spc="15" dirty="0" smtClean="0">
                <a:solidFill>
                  <a:srgbClr val="E41910"/>
                </a:solidFill>
                <a:latin typeface="Verdana"/>
                <a:cs typeface="Verdana"/>
              </a:rPr>
              <a:t>млн </a:t>
            </a:r>
            <a:r>
              <a:rPr lang="ru-RU" sz="1600" spc="15" dirty="0" err="1" smtClean="0">
                <a:solidFill>
                  <a:srgbClr val="E41910"/>
                </a:solidFill>
                <a:latin typeface="Verdana"/>
                <a:cs typeface="Verdana"/>
              </a:rPr>
              <a:t>руб</a:t>
            </a:r>
            <a:r>
              <a:rPr lang="ru-RU" sz="1600" spc="15" dirty="0" smtClean="0">
                <a:solidFill>
                  <a:srgbClr val="E41910"/>
                </a:solidFill>
                <a:latin typeface="Verdana"/>
                <a:cs typeface="Verdana"/>
              </a:rPr>
              <a:t> </a:t>
            </a:r>
          </a:p>
          <a:p>
            <a:pPr marL="12700">
              <a:lnSpc>
                <a:spcPts val="2000"/>
              </a:lnSpc>
              <a:tabLst>
                <a:tab pos="3004185" algn="l"/>
              </a:tabLst>
            </a:pPr>
            <a:r>
              <a:rPr lang="ru-RU" sz="1600" spc="5" dirty="0" err="1" smtClean="0">
                <a:solidFill>
                  <a:srgbClr val="FFFFFF"/>
                </a:solidFill>
                <a:latin typeface="Verdana"/>
                <a:cs typeface="Verdana"/>
              </a:rPr>
              <a:t>грантовый</a:t>
            </a:r>
            <a:r>
              <a:rPr lang="ru-RU" sz="1600" spc="5" dirty="0" smtClean="0">
                <a:solidFill>
                  <a:srgbClr val="FFFFFF"/>
                </a:solidFill>
                <a:latin typeface="Verdana"/>
                <a:cs typeface="Verdana"/>
              </a:rPr>
              <a:t> пул</a:t>
            </a:r>
            <a:endParaRPr spc="5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5" name="Стрелка вниз 4"/>
          <p:cNvSpPr/>
          <p:nvPr/>
        </p:nvSpPr>
        <p:spPr>
          <a:xfrm rot="16200000">
            <a:off x="8258933" y="2341441"/>
            <a:ext cx="481120" cy="642400"/>
          </a:xfrm>
          <a:prstGeom prst="downArrow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3DE43858-6544-7348-9358-E14A6273AF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59926" y="3161390"/>
            <a:ext cx="4541574" cy="1024160"/>
          </a:xfrm>
        </p:spPr>
        <p:txBody>
          <a:bodyPr/>
          <a:lstStyle/>
          <a:p>
            <a:pPr algn="ctr"/>
            <a:r>
              <a:rPr lang="ru-RU" sz="3200" spc="25" dirty="0" smtClean="0">
                <a:solidFill>
                  <a:srgbClr val="FFFFFF"/>
                </a:solidFill>
              </a:rPr>
              <a:t>Планы на 2023 год </a:t>
            </a:r>
            <a:endParaRPr lang="en-US" sz="3200" spc="51" dirty="0">
              <a:solidFill>
                <a:srgbClr val="FFFFFF"/>
              </a:solidFill>
            </a:endParaRP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3DE43858-6544-7348-9358-E14A6273AF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63510" y="1245641"/>
            <a:ext cx="5008295" cy="1024160"/>
          </a:xfrm>
        </p:spPr>
        <p:txBody>
          <a:bodyPr/>
          <a:lstStyle/>
          <a:p>
            <a:pPr algn="ctr"/>
            <a:r>
              <a:rPr lang="ru-RU" sz="3200" spc="25" dirty="0" smtClean="0">
                <a:solidFill>
                  <a:srgbClr val="FFFFFF"/>
                </a:solidFill>
              </a:rPr>
              <a:t>Бюджет программы</a:t>
            </a:r>
            <a:endParaRPr lang="en-US" sz="3200" spc="51" dirty="0">
              <a:solidFill>
                <a:srgbClr val="FFFF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BD3AF2-3C74-4AD8-A80E-0A9A18BF2E55}"/>
              </a:ext>
            </a:extLst>
          </p:cNvPr>
          <p:cNvSpPr txBox="1"/>
          <p:nvPr/>
        </p:nvSpPr>
        <p:spPr>
          <a:xfrm>
            <a:off x="6178193" y="3863992"/>
            <a:ext cx="47079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8" algn="just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rgbClr val="676767"/>
                </a:solidFill>
              </a:rPr>
              <a:t> </a:t>
            </a:r>
          </a:p>
          <a:p>
            <a:pPr marL="298448" indent="-285750">
              <a:lnSpc>
                <a:spcPts val="1780"/>
              </a:lnSpc>
              <a:spcBef>
                <a:spcPts val="1200"/>
              </a:spcBef>
              <a:buFontTx/>
              <a:buChar char="-"/>
            </a:pPr>
            <a:r>
              <a:rPr lang="ru-RU" sz="1600" dirty="0" smtClean="0">
                <a:solidFill>
                  <a:srgbClr val="FFFFFF"/>
                </a:solidFill>
              </a:rPr>
              <a:t>Поддержать </a:t>
            </a:r>
            <a:r>
              <a:rPr lang="ru-RU" sz="1600" dirty="0" smtClean="0">
                <a:solidFill>
                  <a:srgbClr val="E41910"/>
                </a:solidFill>
              </a:rPr>
              <a:t>22</a:t>
            </a:r>
            <a:r>
              <a:rPr lang="ru-RU" sz="1600" dirty="0" smtClean="0">
                <a:solidFill>
                  <a:srgbClr val="FFFFFF"/>
                </a:solidFill>
              </a:rPr>
              <a:t> проекта, из которых </a:t>
            </a:r>
            <a:r>
              <a:rPr lang="ru-RU" sz="1600" dirty="0" smtClean="0">
                <a:solidFill>
                  <a:srgbClr val="E41910"/>
                </a:solidFill>
              </a:rPr>
              <a:t>4</a:t>
            </a:r>
            <a:r>
              <a:rPr lang="ru-RU" sz="1600" dirty="0" smtClean="0">
                <a:solidFill>
                  <a:srgbClr val="FFFFFF"/>
                </a:solidFill>
              </a:rPr>
              <a:t> в номинации «Экологический бизнес»</a:t>
            </a:r>
          </a:p>
          <a:p>
            <a:pPr marL="298448" indent="-285750">
              <a:lnSpc>
                <a:spcPts val="1780"/>
              </a:lnSpc>
              <a:spcBef>
                <a:spcPts val="1200"/>
              </a:spcBef>
              <a:buFontTx/>
              <a:buChar char="-"/>
            </a:pPr>
            <a:r>
              <a:rPr lang="ru-RU" sz="1600" dirty="0" smtClean="0">
                <a:solidFill>
                  <a:srgbClr val="FFFFFF"/>
                </a:solidFill>
              </a:rPr>
              <a:t>Создать не менее </a:t>
            </a:r>
            <a:r>
              <a:rPr lang="ru-RU" sz="1600" dirty="0" smtClean="0">
                <a:solidFill>
                  <a:srgbClr val="E41910"/>
                </a:solidFill>
              </a:rPr>
              <a:t>25</a:t>
            </a:r>
            <a:r>
              <a:rPr lang="ru-RU" sz="1600" dirty="0" smtClean="0">
                <a:solidFill>
                  <a:srgbClr val="FFFFFF"/>
                </a:solidFill>
              </a:rPr>
              <a:t> рабочих мест </a:t>
            </a:r>
          </a:p>
        </p:txBody>
      </p:sp>
    </p:spTree>
    <p:extLst>
      <p:ext uri="{BB962C8B-B14F-4D97-AF65-F5344CB8AC3E}">
        <p14:creationId xmlns:p14="http://schemas.microsoft.com/office/powerpoint/2010/main" val="32213390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E43858-6544-7348-9358-E14A6273AF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6429" y="410064"/>
            <a:ext cx="8545725" cy="1024160"/>
          </a:xfrm>
        </p:spPr>
        <p:txBody>
          <a:bodyPr/>
          <a:lstStyle/>
          <a:p>
            <a:r>
              <a:rPr lang="ru-RU" sz="3200" spc="25" dirty="0" smtClean="0">
                <a:solidFill>
                  <a:srgbClr val="18202C"/>
                </a:solidFill>
              </a:rPr>
              <a:t>Специальные требования к проектам</a:t>
            </a:r>
            <a:endParaRPr lang="en-US" sz="3200" spc="5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5523A-53A7-2247-859C-F296C5FEAD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x-none" dirty="0"/>
              <a:t>OMK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B90F4833-CA54-F142-9C22-4D7BEF1FF993}"/>
              </a:ext>
            </a:extLst>
          </p:cNvPr>
          <p:cNvSpPr txBox="1">
            <a:spLocks/>
          </p:cNvSpPr>
          <p:nvPr/>
        </p:nvSpPr>
        <p:spPr>
          <a:xfrm>
            <a:off x="6990853" y="6110475"/>
            <a:ext cx="4169322" cy="214274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800" b="0" i="0" kern="120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Программа по развитию Социального предпринимательства </a:t>
            </a:r>
            <a:endParaRPr lang="x-none" dirty="0"/>
          </a:p>
        </p:txBody>
      </p:sp>
      <p:sp>
        <p:nvSpPr>
          <p:cNvPr id="38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6953960" y="1640566"/>
            <a:ext cx="3604930" cy="25391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spc="5" dirty="0" smtClean="0">
                <a:solidFill>
                  <a:srgbClr val="FFFFFF"/>
                </a:solidFill>
                <a:cs typeface="Verdana"/>
              </a:rPr>
              <a:t>Текст </a:t>
            </a:r>
            <a:endParaRPr lang="ru-RU" sz="1600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BD3AF2-3C74-4AD8-A80E-0A9A18BF2E55}"/>
              </a:ext>
            </a:extLst>
          </p:cNvPr>
          <p:cNvSpPr txBox="1"/>
          <p:nvPr/>
        </p:nvSpPr>
        <p:spPr>
          <a:xfrm>
            <a:off x="824416" y="1050556"/>
            <a:ext cx="567042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8" algn="just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rgbClr val="676767"/>
                </a:solidFill>
              </a:rPr>
              <a:t> </a:t>
            </a:r>
          </a:p>
          <a:p>
            <a:pPr marL="12698" algn="just">
              <a:lnSpc>
                <a:spcPts val="1780"/>
              </a:lnSpc>
              <a:spcBef>
                <a:spcPts val="1200"/>
              </a:spcBef>
            </a:pPr>
            <a:r>
              <a:rPr lang="ru-RU" sz="1600" dirty="0">
                <a:solidFill>
                  <a:srgbClr val="676767"/>
                </a:solidFill>
              </a:rPr>
              <a:t>Проекты должны быть:  </a:t>
            </a:r>
          </a:p>
          <a:p>
            <a:pPr marL="12698" algn="just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rgbClr val="676767"/>
                </a:solidFill>
              </a:rPr>
              <a:t>- реализованы </a:t>
            </a:r>
            <a:r>
              <a:rPr lang="ru-RU" sz="1600" dirty="0">
                <a:solidFill>
                  <a:srgbClr val="676767"/>
                </a:solidFill>
              </a:rPr>
              <a:t>на </a:t>
            </a:r>
            <a:r>
              <a:rPr lang="ru-RU" sz="1600" dirty="0" smtClean="0">
                <a:solidFill>
                  <a:srgbClr val="676767"/>
                </a:solidFill>
              </a:rPr>
              <a:t>территории городского округа  Выкса и Кулебаки; </a:t>
            </a:r>
            <a:endParaRPr lang="ru-RU" sz="1600" dirty="0">
              <a:solidFill>
                <a:srgbClr val="676767"/>
              </a:solidFill>
            </a:endParaRPr>
          </a:p>
          <a:p>
            <a:pPr marL="12698" algn="just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rgbClr val="676767"/>
                </a:solidFill>
              </a:rPr>
              <a:t>- иметь </a:t>
            </a:r>
            <a:r>
              <a:rPr lang="ru-RU" sz="1600" dirty="0">
                <a:solidFill>
                  <a:srgbClr val="676767"/>
                </a:solidFill>
              </a:rPr>
              <a:t>финансовую </a:t>
            </a:r>
            <a:r>
              <a:rPr lang="ru-RU" sz="1600" dirty="0" smtClean="0">
                <a:solidFill>
                  <a:srgbClr val="676767"/>
                </a:solidFill>
              </a:rPr>
              <a:t>устойчивость и достигнуть самоокупаемости через доходы от собственной деятельности;</a:t>
            </a:r>
          </a:p>
          <a:p>
            <a:pPr marL="12698" algn="just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rgbClr val="676767"/>
                </a:solidFill>
              </a:rPr>
              <a:t>- </a:t>
            </a:r>
            <a:r>
              <a:rPr lang="ru-RU" sz="1600" dirty="0">
                <a:solidFill>
                  <a:srgbClr val="676767"/>
                </a:solidFill>
              </a:rPr>
              <a:t>и</a:t>
            </a:r>
            <a:r>
              <a:rPr lang="ru-RU" sz="1600" dirty="0" smtClean="0">
                <a:solidFill>
                  <a:srgbClr val="676767"/>
                </a:solidFill>
              </a:rPr>
              <a:t>меть социальную значимость: </a:t>
            </a:r>
            <a:r>
              <a:rPr lang="ru-RU" sz="1600" dirty="0">
                <a:solidFill>
                  <a:srgbClr val="676767"/>
                </a:solidFill>
              </a:rPr>
              <a:t>с</a:t>
            </a:r>
            <a:r>
              <a:rPr lang="ru-RU" sz="1600" dirty="0" smtClean="0">
                <a:solidFill>
                  <a:srgbClr val="676767"/>
                </a:solidFill>
              </a:rPr>
              <a:t>мягчать существующие социальные проблемы/ улучшать качество жизни населения в целом или представителей социально незащищенных слоев населения; </a:t>
            </a:r>
          </a:p>
          <a:p>
            <a:pPr marL="12698" algn="just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rgbClr val="676767"/>
                </a:solidFill>
              </a:rPr>
              <a:t>- содержать определенную степень новизны подходов в решении социальных проблем;</a:t>
            </a:r>
          </a:p>
          <a:p>
            <a:pPr marL="12698" algn="just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rgbClr val="676767"/>
                </a:solidFill>
              </a:rPr>
              <a:t>- иметь потенциал к тиражировании в других регионах. </a:t>
            </a:r>
            <a:endParaRPr lang="ru-RU" sz="1600" dirty="0">
              <a:solidFill>
                <a:srgbClr val="676767"/>
              </a:solidFill>
            </a:endParaRPr>
          </a:p>
        </p:txBody>
      </p:sp>
      <p:sp>
        <p:nvSpPr>
          <p:cNvPr id="7" name="object 3"/>
          <p:cNvSpPr/>
          <p:nvPr/>
        </p:nvSpPr>
        <p:spPr>
          <a:xfrm>
            <a:off x="6853084" y="1327215"/>
            <a:ext cx="4164925" cy="4432322"/>
          </a:xfrm>
          <a:custGeom>
            <a:avLst/>
            <a:gdLst/>
            <a:ahLst/>
            <a:cxnLst/>
            <a:rect l="l" t="t" r="r" b="b"/>
            <a:pathLst>
              <a:path w="7971790" h="8919210">
                <a:moveTo>
                  <a:pt x="7971275" y="0"/>
                </a:moveTo>
                <a:lnTo>
                  <a:pt x="0" y="0"/>
                </a:lnTo>
                <a:lnTo>
                  <a:pt x="0" y="8918681"/>
                </a:lnTo>
                <a:lnTo>
                  <a:pt x="7971275" y="8918681"/>
                </a:lnTo>
                <a:lnTo>
                  <a:pt x="7971275" y="0"/>
                </a:lnTo>
                <a:close/>
              </a:path>
            </a:pathLst>
          </a:custGeom>
          <a:solidFill>
            <a:srgbClr val="18202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3DE43858-6544-7348-9358-E14A6273AF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5496" y="1292830"/>
            <a:ext cx="3881491" cy="1024160"/>
          </a:xfrm>
        </p:spPr>
        <p:txBody>
          <a:bodyPr/>
          <a:lstStyle/>
          <a:p>
            <a:pPr algn="ctr"/>
            <a:r>
              <a:rPr lang="ru-RU" sz="3200" spc="25" dirty="0">
                <a:solidFill>
                  <a:srgbClr val="FFFFFF"/>
                </a:solidFill>
              </a:rPr>
              <a:t>Участники</a:t>
            </a:r>
            <a:endParaRPr lang="en-US" sz="3200" spc="51" dirty="0">
              <a:solidFill>
                <a:srgbClr val="FFFFFF"/>
              </a:solidFill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7349262" y="2424030"/>
            <a:ext cx="3487725" cy="266226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spc="5" dirty="0">
                <a:solidFill>
                  <a:srgbClr val="FFFFFF"/>
                </a:solidFill>
                <a:cs typeface="Verdana"/>
              </a:rPr>
              <a:t>Юридические лица</a:t>
            </a:r>
          </a:p>
          <a:p>
            <a:pPr marL="298448" marR="5079" indent="-285750">
              <a:spcBef>
                <a:spcPts val="600"/>
              </a:spcBef>
              <a:buClr>
                <a:srgbClr val="FFFFFF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spc="5" dirty="0">
                <a:solidFill>
                  <a:srgbClr val="FFFFFF"/>
                </a:solidFill>
                <a:cs typeface="Verdana"/>
              </a:rPr>
              <a:t>Субъекты МСП (коммерческие организации и ИП)</a:t>
            </a:r>
          </a:p>
          <a:p>
            <a:pPr marL="298448" marR="5079" indent="-285750">
              <a:spcBef>
                <a:spcPts val="600"/>
              </a:spcBef>
              <a:buClr>
                <a:srgbClr val="FFFFFF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spc="5" dirty="0">
                <a:solidFill>
                  <a:srgbClr val="FFFFFF"/>
                </a:solidFill>
                <a:cs typeface="Verdana"/>
              </a:rPr>
              <a:t>Некоммерческие организации</a:t>
            </a:r>
          </a:p>
          <a:p>
            <a:pPr marL="12698" marR="5079">
              <a:spcBef>
                <a:spcPts val="120"/>
              </a:spcBef>
            </a:pPr>
            <a:endParaRPr lang="ru-RU" sz="1600" spc="5" dirty="0">
              <a:solidFill>
                <a:srgbClr val="FFFFFF"/>
              </a:solidFill>
              <a:cs typeface="Verdana"/>
            </a:endParaRPr>
          </a:p>
          <a:p>
            <a:pPr marL="12698" marR="5079">
              <a:spcBef>
                <a:spcPts val="120"/>
              </a:spcBef>
            </a:pPr>
            <a:r>
              <a:rPr lang="ru-RU" sz="1600" spc="5" dirty="0">
                <a:solidFill>
                  <a:srgbClr val="FFFFFF"/>
                </a:solidFill>
                <a:cs typeface="Verdana"/>
              </a:rPr>
              <a:t>Физические </a:t>
            </a:r>
            <a:r>
              <a:rPr lang="ru-RU" sz="1600" spc="5" dirty="0" smtClean="0">
                <a:solidFill>
                  <a:srgbClr val="FFFFFF"/>
                </a:solidFill>
                <a:cs typeface="Verdana"/>
              </a:rPr>
              <a:t>лица, </a:t>
            </a:r>
            <a:r>
              <a:rPr lang="ru-RU" sz="1600" spc="5" dirty="0">
                <a:solidFill>
                  <a:srgbClr val="FFFFFF"/>
                </a:solidFill>
                <a:cs typeface="Verdana"/>
              </a:rPr>
              <a:t>планирующие открывать бизнес</a:t>
            </a:r>
          </a:p>
          <a:p>
            <a:pPr marL="12698" marR="5079">
              <a:spcBef>
                <a:spcPts val="120"/>
              </a:spcBef>
            </a:pPr>
            <a:r>
              <a:rPr lang="ru-RU" sz="1600" spc="5" dirty="0">
                <a:solidFill>
                  <a:srgbClr val="FFFFFF"/>
                </a:solidFill>
                <a:cs typeface="Verdana"/>
              </a:rPr>
              <a:t> </a:t>
            </a:r>
            <a:endParaRPr lang="ru-RU" sz="1600" dirty="0">
              <a:solidFill>
                <a:srgbClr val="FFFFFF"/>
              </a:solidFill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10080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E43858-6544-7348-9358-E14A6273AF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548" y="410064"/>
            <a:ext cx="8545725" cy="1024160"/>
          </a:xfrm>
        </p:spPr>
        <p:txBody>
          <a:bodyPr/>
          <a:lstStyle/>
          <a:p>
            <a:r>
              <a:rPr lang="ru-RU" sz="3200" spc="25" dirty="0" smtClean="0">
                <a:solidFill>
                  <a:srgbClr val="18202C"/>
                </a:solidFill>
              </a:rPr>
              <a:t>Календарный план </a:t>
            </a:r>
            <a:endParaRPr lang="en-US" sz="3200" spc="5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5523A-53A7-2247-859C-F296C5FEAD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x-none" dirty="0"/>
              <a:t>OMK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B90F4833-CA54-F142-9C22-4D7BEF1FF993}"/>
              </a:ext>
            </a:extLst>
          </p:cNvPr>
          <p:cNvSpPr txBox="1">
            <a:spLocks/>
          </p:cNvSpPr>
          <p:nvPr/>
        </p:nvSpPr>
        <p:spPr>
          <a:xfrm>
            <a:off x="6990853" y="6161275"/>
            <a:ext cx="4169322" cy="214274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800" b="0" i="0" kern="120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Программа по развитию Социального предпринимательства </a:t>
            </a:r>
            <a:endParaRPr lang="x-none" dirty="0"/>
          </a:p>
        </p:txBody>
      </p:sp>
      <p:sp>
        <p:nvSpPr>
          <p:cNvPr id="38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6953960" y="1640566"/>
            <a:ext cx="3604930" cy="25391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spc="5" dirty="0" smtClean="0">
                <a:solidFill>
                  <a:srgbClr val="FFFFFF"/>
                </a:solidFill>
                <a:cs typeface="Verdana"/>
              </a:rPr>
              <a:t>Текст </a:t>
            </a:r>
            <a:endParaRPr lang="ru-RU" sz="1600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16" name="Штриховая стрелка вправо 15"/>
          <p:cNvSpPr/>
          <p:nvPr/>
        </p:nvSpPr>
        <p:spPr>
          <a:xfrm>
            <a:off x="693021" y="3260954"/>
            <a:ext cx="1921903" cy="415276"/>
          </a:xfrm>
          <a:prstGeom prst="stripedRightArrow">
            <a:avLst/>
          </a:prstGeom>
          <a:solidFill>
            <a:srgbClr val="7F8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Штриховая стрелка вправо 21"/>
          <p:cNvSpPr/>
          <p:nvPr/>
        </p:nvSpPr>
        <p:spPr>
          <a:xfrm>
            <a:off x="2403989" y="3270812"/>
            <a:ext cx="2797276" cy="415276"/>
          </a:xfrm>
          <a:prstGeom prst="stripedRightArrow">
            <a:avLst/>
          </a:prstGeom>
          <a:solidFill>
            <a:srgbClr val="676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Штриховая стрелка вправо 22"/>
          <p:cNvSpPr/>
          <p:nvPr/>
        </p:nvSpPr>
        <p:spPr>
          <a:xfrm>
            <a:off x="5042826" y="3286933"/>
            <a:ext cx="2273300" cy="415276"/>
          </a:xfrm>
          <a:prstGeom prst="stripedRightArrow">
            <a:avLst/>
          </a:prstGeom>
          <a:solidFill>
            <a:srgbClr val="D1D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Штриховая стрелка вправо 23"/>
          <p:cNvSpPr/>
          <p:nvPr/>
        </p:nvSpPr>
        <p:spPr>
          <a:xfrm>
            <a:off x="7172630" y="3295704"/>
            <a:ext cx="3626915" cy="415276"/>
          </a:xfrm>
          <a:prstGeom prst="stripedRightArrow">
            <a:avLst/>
          </a:prstGeom>
          <a:solidFill>
            <a:srgbClr val="E419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989" y="3043084"/>
            <a:ext cx="137650" cy="1066800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471159" y="3200953"/>
            <a:ext cx="0" cy="57027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676398" y="3216199"/>
            <a:ext cx="0" cy="25061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634" y="2935192"/>
            <a:ext cx="137650" cy="10668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879" y="3006951"/>
            <a:ext cx="137650" cy="1066800"/>
          </a:xfrm>
          <a:prstGeom prst="rect">
            <a:avLst/>
          </a:prstGeom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5039254" y="3200953"/>
            <a:ext cx="0" cy="57027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172630" y="3200953"/>
            <a:ext cx="0" cy="57027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914375" y="2241871"/>
            <a:ext cx="19438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81" algn="ctr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Установочная конференция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152812" y="2773171"/>
            <a:ext cx="194386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81">
              <a:lnSpc>
                <a:spcPts val="1780"/>
              </a:lnSpc>
              <a:spcBef>
                <a:spcPts val="1200"/>
              </a:spcBef>
            </a:pPr>
            <a:r>
              <a:rPr lang="ru-RU" sz="1600" b="1" dirty="0" smtClean="0">
                <a:solidFill>
                  <a:srgbClr val="676767"/>
                </a:solidFill>
              </a:rPr>
              <a:t>10 апреля</a:t>
            </a:r>
            <a:endParaRPr lang="ru-RU" sz="1600" b="1" dirty="0">
              <a:solidFill>
                <a:srgbClr val="676767"/>
              </a:solidFill>
            </a:endParaRPr>
          </a:p>
        </p:txBody>
      </p:sp>
      <p:sp>
        <p:nvSpPr>
          <p:cNvPr id="45" name="Левая фигурная скобка 44"/>
          <p:cNvSpPr/>
          <p:nvPr/>
        </p:nvSpPr>
        <p:spPr>
          <a:xfrm rot="16200000">
            <a:off x="3196119" y="3103629"/>
            <a:ext cx="290749" cy="1505979"/>
          </a:xfrm>
          <a:prstGeom prst="leftBrace">
            <a:avLst/>
          </a:prstGeom>
          <a:ln w="317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061086" y="4104983"/>
            <a:ext cx="250036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81">
              <a:lnSpc>
                <a:spcPts val="1780"/>
              </a:lnSpc>
              <a:spcBef>
                <a:spcPts val="1200"/>
              </a:spcBef>
            </a:pPr>
            <a:r>
              <a:rPr lang="ru-RU" sz="1600" b="1" dirty="0" smtClean="0">
                <a:solidFill>
                  <a:srgbClr val="676767"/>
                </a:solidFill>
              </a:rPr>
              <a:t>15 апреля – 14 мая</a:t>
            </a:r>
            <a:endParaRPr lang="ru-RU" sz="1600" b="1" dirty="0">
              <a:solidFill>
                <a:srgbClr val="676767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202479" y="4407217"/>
            <a:ext cx="22329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81" algn="ctr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Образовательный блок</a:t>
            </a:r>
            <a:endParaRPr lang="ru-RU" sz="1600" dirty="0">
              <a:solidFill>
                <a:schemeClr val="bg1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4572596" y="3210785"/>
            <a:ext cx="0" cy="25061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4136068" y="2719430"/>
            <a:ext cx="194386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81">
              <a:lnSpc>
                <a:spcPts val="1780"/>
              </a:lnSpc>
              <a:spcBef>
                <a:spcPts val="1200"/>
              </a:spcBef>
            </a:pPr>
            <a:r>
              <a:rPr lang="ru-RU" sz="1600" b="1" dirty="0" smtClean="0">
                <a:solidFill>
                  <a:srgbClr val="676767"/>
                </a:solidFill>
              </a:rPr>
              <a:t>14 мая</a:t>
            </a:r>
            <a:endParaRPr lang="ru-RU" sz="1600" b="1" dirty="0">
              <a:solidFill>
                <a:srgbClr val="676767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716247" y="2239410"/>
            <a:ext cx="19438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81" algn="ctr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Очная защита проектов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1" name="Левая фигурная скобка 50"/>
          <p:cNvSpPr/>
          <p:nvPr/>
        </p:nvSpPr>
        <p:spPr>
          <a:xfrm rot="16200000">
            <a:off x="5166621" y="2972454"/>
            <a:ext cx="252797" cy="1699780"/>
          </a:xfrm>
          <a:prstGeom prst="leftBrace">
            <a:avLst/>
          </a:prstGeom>
          <a:ln w="317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639378" y="4112507"/>
            <a:ext cx="194386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81">
              <a:lnSpc>
                <a:spcPts val="1780"/>
              </a:lnSpc>
              <a:spcBef>
                <a:spcPts val="1200"/>
              </a:spcBef>
            </a:pPr>
            <a:r>
              <a:rPr lang="ru-RU" sz="1600" b="1" dirty="0" smtClean="0">
                <a:solidFill>
                  <a:srgbClr val="676767"/>
                </a:solidFill>
              </a:rPr>
              <a:t>15 - 28 мая</a:t>
            </a:r>
            <a:endParaRPr lang="ru-RU" sz="1600" b="1" dirty="0">
              <a:solidFill>
                <a:srgbClr val="676767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431439" y="4384148"/>
            <a:ext cx="19438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81" algn="ctr">
              <a:lnSpc>
                <a:spcPts val="1780"/>
              </a:lnSpc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Прием заявок на конкурс</a:t>
            </a: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6346013" y="3215705"/>
            <a:ext cx="0" cy="25061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5668554" y="2714686"/>
            <a:ext cx="194386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81">
              <a:lnSpc>
                <a:spcPts val="1780"/>
              </a:lnSpc>
              <a:spcBef>
                <a:spcPts val="1200"/>
              </a:spcBef>
            </a:pPr>
            <a:r>
              <a:rPr lang="ru-RU" sz="1600" b="1" dirty="0">
                <a:solidFill>
                  <a:srgbClr val="676767"/>
                </a:solidFill>
              </a:rPr>
              <a:t>д</a:t>
            </a:r>
            <a:r>
              <a:rPr lang="ru-RU" sz="1600" b="1" dirty="0" smtClean="0">
                <a:solidFill>
                  <a:srgbClr val="676767"/>
                </a:solidFill>
              </a:rPr>
              <a:t>о 28 июня</a:t>
            </a:r>
            <a:endParaRPr lang="ru-RU" sz="1600" b="1" dirty="0">
              <a:solidFill>
                <a:srgbClr val="676767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465959" y="2234022"/>
            <a:ext cx="19438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81" algn="ctr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Объявление победителей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8" name="Левая фигурная скобка 57"/>
          <p:cNvSpPr/>
          <p:nvPr/>
        </p:nvSpPr>
        <p:spPr>
          <a:xfrm rot="16200000">
            <a:off x="8005267" y="3015660"/>
            <a:ext cx="290750" cy="1681918"/>
          </a:xfrm>
          <a:prstGeom prst="leftBrace">
            <a:avLst/>
          </a:prstGeom>
          <a:ln w="317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7343633" y="4108284"/>
            <a:ext cx="287648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81">
              <a:lnSpc>
                <a:spcPts val="1780"/>
              </a:lnSpc>
              <a:spcBef>
                <a:spcPts val="1200"/>
              </a:spcBef>
            </a:pPr>
            <a:r>
              <a:rPr lang="ru-RU" sz="1600" b="1" dirty="0" smtClean="0">
                <a:solidFill>
                  <a:srgbClr val="676767"/>
                </a:solidFill>
              </a:rPr>
              <a:t>до 20 октября</a:t>
            </a:r>
            <a:endParaRPr lang="ru-RU" sz="1600" b="1" dirty="0">
              <a:solidFill>
                <a:srgbClr val="676767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001200" y="4387929"/>
            <a:ext cx="245558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81" algn="ctr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Сопровождение бизнес- проектов наставниками</a:t>
            </a:r>
            <a:endParaRPr lang="ru-RU" sz="1600" dirty="0">
              <a:solidFill>
                <a:schemeClr val="bg1"/>
              </a:solidFill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10266795" y="3533612"/>
            <a:ext cx="0" cy="25061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9509428" y="4112251"/>
            <a:ext cx="167590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81">
              <a:lnSpc>
                <a:spcPts val="1780"/>
              </a:lnSpc>
              <a:spcBef>
                <a:spcPts val="1200"/>
              </a:spcBef>
            </a:pPr>
            <a:r>
              <a:rPr lang="en-US" sz="1600" b="1" dirty="0" smtClean="0">
                <a:solidFill>
                  <a:srgbClr val="676767"/>
                </a:solidFill>
              </a:rPr>
              <a:t>IV</a:t>
            </a:r>
            <a:r>
              <a:rPr lang="ru-RU" sz="1600" b="1" dirty="0" smtClean="0">
                <a:solidFill>
                  <a:srgbClr val="676767"/>
                </a:solidFill>
              </a:rPr>
              <a:t> квартал</a:t>
            </a:r>
            <a:endParaRPr lang="ru-RU" sz="1600" b="1" dirty="0">
              <a:solidFill>
                <a:srgbClr val="676767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9245087" y="4457984"/>
            <a:ext cx="22714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81" algn="ctr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Форум социальных предпринимателей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316698" y="2723214"/>
            <a:ext cx="192838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81">
              <a:lnSpc>
                <a:spcPts val="1780"/>
              </a:lnSpc>
              <a:spcBef>
                <a:spcPts val="1200"/>
              </a:spcBef>
            </a:pPr>
            <a:r>
              <a:rPr lang="ru-RU" sz="1600" b="1" dirty="0" smtClean="0">
                <a:solidFill>
                  <a:srgbClr val="676767"/>
                </a:solidFill>
              </a:rPr>
              <a:t>до 31 октября</a:t>
            </a:r>
            <a:endParaRPr lang="ru-RU" sz="1600" b="1" dirty="0">
              <a:solidFill>
                <a:srgbClr val="676767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183628" y="2237027"/>
            <a:ext cx="19869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81" algn="ctr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Реализация проектов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6" name="Левая фигурная скобка 65"/>
          <p:cNvSpPr/>
          <p:nvPr/>
        </p:nvSpPr>
        <p:spPr>
          <a:xfrm rot="5400000">
            <a:off x="7971542" y="1898894"/>
            <a:ext cx="256333" cy="2476328"/>
          </a:xfrm>
          <a:prstGeom prst="leftBrace">
            <a:avLst/>
          </a:prstGeom>
          <a:ln w="317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6023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4A9F92D7-AE71-EE41-9425-83FCA07380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BE3013C-5981-9040-94A7-AC5237300C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9208" y="1389871"/>
            <a:ext cx="9413432" cy="863480"/>
          </a:xfrm>
        </p:spPr>
        <p:txBody>
          <a:bodyPr/>
          <a:lstStyle/>
          <a:p>
            <a:pPr marL="12698">
              <a:spcBef>
                <a:spcPts val="135"/>
              </a:spcBef>
            </a:pPr>
            <a:r>
              <a:rPr lang="ru-RU" sz="1800" dirty="0" smtClean="0"/>
              <a:t>«Шире объектива»</a:t>
            </a:r>
            <a:endParaRPr lang="ru-RU" sz="1800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54901FE-B1ED-894E-90FC-863D23A2F4F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73378" y="2657385"/>
            <a:ext cx="6391216" cy="3599036"/>
          </a:xfrm>
        </p:spPr>
        <p:txBody>
          <a:bodyPr/>
          <a:lstStyle/>
          <a:p>
            <a:pPr marL="12698" marR="5079" algn="just">
              <a:lnSpc>
                <a:spcPct val="103400"/>
              </a:lnSpc>
              <a:spcBef>
                <a:spcPts val="71"/>
              </a:spcBef>
              <a:spcAft>
                <a:spcPts val="600"/>
              </a:spcAft>
            </a:pPr>
            <a:r>
              <a:rPr lang="ru-RU" sz="1600" spc="20" dirty="0" smtClean="0">
                <a:solidFill>
                  <a:srgbClr val="676767"/>
                </a:solidFill>
                <a:latin typeface="Verdana"/>
                <a:cs typeface="Verdana"/>
              </a:rPr>
              <a:t>В</a:t>
            </a:r>
            <a:r>
              <a:rPr lang="ru-RU" sz="1600" spc="20" dirty="0">
                <a:solidFill>
                  <a:srgbClr val="676767"/>
                </a:solidFill>
                <a:latin typeface="Verdana"/>
                <a:cs typeface="Verdana"/>
              </a:rPr>
              <a:t> рамках проекта </a:t>
            </a:r>
            <a:r>
              <a:rPr lang="ru-RU" sz="1600" spc="20" dirty="0" smtClean="0">
                <a:solidFill>
                  <a:srgbClr val="676767"/>
                </a:solidFill>
                <a:latin typeface="Verdana"/>
                <a:cs typeface="Verdana"/>
              </a:rPr>
              <a:t>проходят сплавы на байдарках по Выксунскому району и близлежащих территориях. Сплавы – это отличный способ привлечь туристов в Выксу, кроме того для местных жителей это возможность активно и с пользой провести время.  </a:t>
            </a:r>
          </a:p>
          <a:p>
            <a:pPr marL="12698" marR="5079" algn="just">
              <a:lnSpc>
                <a:spcPct val="103400"/>
              </a:lnSpc>
              <a:spcBef>
                <a:spcPts val="71"/>
              </a:spcBef>
              <a:spcAft>
                <a:spcPts val="600"/>
              </a:spcAft>
            </a:pPr>
            <a:endParaRPr lang="ru-RU" sz="1600" spc="20" dirty="0">
              <a:solidFill>
                <a:srgbClr val="676767"/>
              </a:solidFill>
              <a:latin typeface="Verdana"/>
              <a:cs typeface="Verdana"/>
            </a:endParaRPr>
          </a:p>
          <a:p>
            <a:pPr marL="12698" marR="5079" algn="just">
              <a:lnSpc>
                <a:spcPct val="103400"/>
              </a:lnSpc>
              <a:spcBef>
                <a:spcPts val="71"/>
              </a:spcBef>
              <a:spcAft>
                <a:spcPts val="600"/>
              </a:spcAft>
            </a:pPr>
            <a:r>
              <a:rPr lang="ru-RU" sz="1600" spc="20" dirty="0" smtClean="0">
                <a:solidFill>
                  <a:srgbClr val="676767"/>
                </a:solidFill>
                <a:latin typeface="Verdana"/>
                <a:cs typeface="Verdana"/>
              </a:rPr>
              <a:t>Светлана являет сотрудником Выксунского завода ОМК. Она активно принимает участие и организует экологические волонтерские акции в рамках </a:t>
            </a:r>
            <a:r>
              <a:rPr lang="ru-RU" sz="1600" spc="20" dirty="0" err="1" smtClean="0">
                <a:solidFill>
                  <a:srgbClr val="676767"/>
                </a:solidFill>
                <a:latin typeface="Verdana"/>
                <a:cs typeface="Verdana"/>
              </a:rPr>
              <a:t>грантового</a:t>
            </a:r>
            <a:r>
              <a:rPr lang="ru-RU" sz="1600" spc="20" dirty="0" smtClean="0">
                <a:solidFill>
                  <a:srgbClr val="676767"/>
                </a:solidFill>
                <a:latin typeface="Verdana"/>
                <a:cs typeface="Verdana"/>
              </a:rPr>
              <a:t> конкурса «ОМК-Партнерство». </a:t>
            </a:r>
          </a:p>
          <a:p>
            <a:pPr marL="12698" marR="5079" algn="just">
              <a:lnSpc>
                <a:spcPct val="103400"/>
              </a:lnSpc>
              <a:spcBef>
                <a:spcPts val="71"/>
              </a:spcBef>
              <a:spcAft>
                <a:spcPts val="600"/>
              </a:spcAft>
            </a:pPr>
            <a:endParaRPr lang="ru-RU" sz="1600" spc="20" dirty="0">
              <a:solidFill>
                <a:srgbClr val="676767"/>
              </a:solidFill>
              <a:latin typeface="Verdana"/>
              <a:cs typeface="Verdana"/>
            </a:endParaRPr>
          </a:p>
          <a:p>
            <a:pPr marL="12698" marR="5079" algn="just">
              <a:lnSpc>
                <a:spcPct val="103400"/>
              </a:lnSpc>
              <a:spcBef>
                <a:spcPts val="71"/>
              </a:spcBef>
            </a:pPr>
            <a:endParaRPr lang="ru-RU" sz="1600" spc="20" dirty="0">
              <a:solidFill>
                <a:srgbClr val="676767"/>
              </a:solidFill>
              <a:latin typeface="Verdana"/>
              <a:cs typeface="Verdana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6716DC7-425F-564F-BE87-43CB20178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17" y="1920951"/>
            <a:ext cx="422217" cy="422217"/>
          </a:xfrm>
          <a:prstGeom prst="rect">
            <a:avLst/>
          </a:prstGeom>
        </p:spPr>
      </p:pic>
      <p:sp>
        <p:nvSpPr>
          <p:cNvPr id="14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896100" y="2005101"/>
            <a:ext cx="2655622" cy="25391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spc="11" dirty="0" err="1" smtClean="0">
                <a:cs typeface="Verdana"/>
              </a:rPr>
              <a:t>Щеголенкова</a:t>
            </a:r>
            <a:r>
              <a:rPr lang="ru-RU" sz="1600" spc="11" dirty="0" smtClean="0">
                <a:cs typeface="Verdana"/>
              </a:rPr>
              <a:t> Светлана</a:t>
            </a:r>
            <a:endParaRPr lang="ru-RU" sz="1600" dirty="0">
              <a:cs typeface="Verdana"/>
            </a:endParaRPr>
          </a:p>
        </p:txBody>
      </p:sp>
      <p:sp>
        <p:nvSpPr>
          <p:cNvPr id="16" name="object 21">
            <a:extLst>
              <a:ext uri="{FF2B5EF4-FFF2-40B4-BE49-F238E27FC236}">
                <a16:creationId xmlns:a16="http://schemas.microsoft.com/office/drawing/2014/main" id="{7220E1CF-F7EB-2D48-B0D1-13628A320F05}"/>
              </a:ext>
            </a:extLst>
          </p:cNvPr>
          <p:cNvSpPr txBox="1"/>
          <p:nvPr/>
        </p:nvSpPr>
        <p:spPr>
          <a:xfrm>
            <a:off x="4198160" y="1990752"/>
            <a:ext cx="1653535" cy="261608"/>
          </a:xfrm>
          <a:prstGeom prst="rect">
            <a:avLst/>
          </a:prstGeom>
        </p:spPr>
        <p:txBody>
          <a:bodyPr vert="horz" wrap="square" lIns="0" tIns="15238" rIns="0" bIns="0" rtlCol="0">
            <a:spAutoFit/>
          </a:bodyPr>
          <a:lstStyle/>
          <a:p>
            <a:pPr marL="12698">
              <a:spcBef>
                <a:spcPts val="120"/>
              </a:spcBef>
            </a:pPr>
            <a:r>
              <a:rPr lang="ru-RU" sz="1600" spc="5" dirty="0" smtClean="0">
                <a:cs typeface="Verdana"/>
              </a:rPr>
              <a:t>Выкса</a:t>
            </a:r>
            <a:endParaRPr sz="1600" dirty="0">
              <a:latin typeface="Verdana"/>
              <a:cs typeface="Verdana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5DA85CA-73CF-9C48-B40C-E32DEE9CB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642" y="1934257"/>
            <a:ext cx="422217" cy="42221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483815" y="5832564"/>
            <a:ext cx="2417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1">
              <a:spcBef>
                <a:spcPts val="1145"/>
              </a:spcBef>
            </a:pPr>
            <a:r>
              <a:rPr lang="ru-RU" b="1" dirty="0">
                <a:solidFill>
                  <a:srgbClr val="FF0000"/>
                </a:solidFill>
                <a:cs typeface="Verdana"/>
              </a:rPr>
              <a:t>«Первый старт»</a:t>
            </a:r>
            <a:endParaRPr lang="ru-RU" b="1" dirty="0">
              <a:cs typeface="Verdana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3DE43858-6544-7348-9358-E14A6273AF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9209" y="617925"/>
            <a:ext cx="8545725" cy="1024160"/>
          </a:xfrm>
        </p:spPr>
        <p:txBody>
          <a:bodyPr/>
          <a:lstStyle/>
          <a:p>
            <a:r>
              <a:rPr lang="ru-RU" sz="3200" spc="25" dirty="0" smtClean="0">
                <a:solidFill>
                  <a:srgbClr val="18202C"/>
                </a:solidFill>
              </a:rPr>
              <a:t>Примеры проектов 2022 года</a:t>
            </a:r>
            <a:endParaRPr lang="en-US" sz="3200" spc="5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1" t="2227" r="18890" b="5123"/>
          <a:stretch/>
        </p:blipFill>
        <p:spPr>
          <a:xfrm>
            <a:off x="7196955" y="1053125"/>
            <a:ext cx="3704510" cy="4716000"/>
          </a:xfrm>
          <a:prstGeom prst="rect">
            <a:avLst/>
          </a:prstGeom>
        </p:spPr>
      </p:pic>
      <p:sp>
        <p:nvSpPr>
          <p:cNvPr id="13" name="object 22">
            <a:extLst>
              <a:ext uri="{FF2B5EF4-FFF2-40B4-BE49-F238E27FC236}">
                <a16:creationId xmlns:a16="http://schemas.microsoft.com/office/drawing/2014/main" id="{2DD556D2-90F3-7143-BCDD-F7D020511F73}"/>
              </a:ext>
            </a:extLst>
          </p:cNvPr>
          <p:cNvSpPr txBox="1"/>
          <p:nvPr/>
        </p:nvSpPr>
        <p:spPr>
          <a:xfrm>
            <a:off x="7196955" y="5256188"/>
            <a:ext cx="3704510" cy="557845"/>
          </a:xfrm>
          <a:prstGeom prst="rect">
            <a:avLst/>
          </a:prstGeom>
          <a:solidFill>
            <a:srgbClr val="E41910"/>
          </a:solidFill>
        </p:spPr>
        <p:txBody>
          <a:bodyPr vert="horz" wrap="square" lIns="0" tIns="125730" rIns="0" bIns="0" rtlCol="0">
            <a:spAutoFit/>
          </a:bodyPr>
          <a:lstStyle/>
          <a:p>
            <a:pPr marL="332105" marR="177800" indent="-206375" algn="ctr">
              <a:lnSpc>
                <a:spcPct val="100000"/>
              </a:lnSpc>
              <a:spcBef>
                <a:spcPts val="990"/>
              </a:spcBef>
              <a:spcAft>
                <a:spcPts val="1200"/>
              </a:spcAft>
            </a:pPr>
            <a:r>
              <a:rPr sz="1400" b="1" dirty="0">
                <a:solidFill>
                  <a:srgbClr val="FFFFFF"/>
                </a:solidFill>
              </a:rPr>
              <a:t>От волонтерства к </a:t>
            </a:r>
            <a:r>
              <a:rPr sz="1400" b="1" dirty="0" err="1">
                <a:solidFill>
                  <a:srgbClr val="FFFFFF"/>
                </a:solidFill>
              </a:rPr>
              <a:t>социальному</a:t>
            </a:r>
            <a:r>
              <a:rPr sz="1400" b="1" dirty="0">
                <a:solidFill>
                  <a:srgbClr val="FFFFFF"/>
                </a:solidFill>
              </a:rPr>
              <a:t>  </a:t>
            </a:r>
            <a:r>
              <a:rPr sz="1400" b="1" dirty="0" err="1" smtClean="0">
                <a:solidFill>
                  <a:srgbClr val="FFFFFF"/>
                </a:solidFill>
              </a:rPr>
              <a:t>предпринимательству</a:t>
            </a:r>
            <a:endParaRPr lang="ru-RU" sz="14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00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 column">
  <a:themeElements>
    <a:clrScheme name="Custom 81">
      <a:dk1>
        <a:srgbClr val="C0C0C0"/>
      </a:dk1>
      <a:lt1>
        <a:srgbClr val="A9A9A9"/>
      </a:lt1>
      <a:dk2>
        <a:srgbClr val="A9A9A9"/>
      </a:dk2>
      <a:lt2>
        <a:srgbClr val="A9A9A9"/>
      </a:lt2>
      <a:accent1>
        <a:srgbClr val="E21D0F"/>
      </a:accent1>
      <a:accent2>
        <a:srgbClr val="FEFFFE"/>
      </a:accent2>
      <a:accent3>
        <a:srgbClr val="C0C0C0"/>
      </a:accent3>
      <a:accent4>
        <a:srgbClr val="929292"/>
      </a:accent4>
      <a:accent5>
        <a:srgbClr val="5E5E5E"/>
      </a:accent5>
      <a:accent6>
        <a:srgbClr val="424242"/>
      </a:accent6>
      <a:hlink>
        <a:srgbClr val="E21D0F"/>
      </a:hlink>
      <a:folHlink>
        <a:srgbClr val="E0E3E7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lIns="0" tIns="0" rIns="0" bIns="0" rtlCol="0" anchor="ctr"/>
      <a:lstStyle>
        <a:defPPr algn="ctr">
          <a:defRPr sz="1400" dirty="0" err="1" smtClean="0">
            <a:latin typeface="Arial" charset="0"/>
            <a:ea typeface="Arial" charset="0"/>
            <a:cs typeface="Arial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>
              <a:lumMod val="90000"/>
              <a:lumOff val="10000"/>
              <a:alpha val="2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fault Theme" id="{334D0C1A-514E-0440-A6C1-12D06AEE0E8F}" vid="{3D2ED8D7-6BB6-EE43-A177-AE2CD9A63D24}"/>
    </a:ext>
  </a:extLst>
</a:theme>
</file>

<file path=ppt/theme/theme2.xml><?xml version="1.0" encoding="utf-8"?>
<a:theme xmlns:a="http://schemas.openxmlformats.org/drawingml/2006/main" name="2_15 column">
  <a:themeElements>
    <a:clrScheme name="Custom 79">
      <a:dk1>
        <a:srgbClr val="424242"/>
      </a:dk1>
      <a:lt1>
        <a:srgbClr val="424242"/>
      </a:lt1>
      <a:dk2>
        <a:srgbClr val="424242"/>
      </a:dk2>
      <a:lt2>
        <a:srgbClr val="424242"/>
      </a:lt2>
      <a:accent1>
        <a:srgbClr val="7A7D7F"/>
      </a:accent1>
      <a:accent2>
        <a:srgbClr val="D0D5DA"/>
      </a:accent2>
      <a:accent3>
        <a:srgbClr val="E92721"/>
      </a:accent3>
      <a:accent4>
        <a:srgbClr val="A9A9A9"/>
      </a:accent4>
      <a:accent5>
        <a:srgbClr val="797979"/>
      </a:accent5>
      <a:accent6>
        <a:srgbClr val="424242"/>
      </a:accent6>
      <a:hlink>
        <a:srgbClr val="E21D0F"/>
      </a:hlink>
      <a:folHlink>
        <a:srgbClr val="18212C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lIns="0" tIns="0" rIns="0" bIns="0" rtlCol="0" anchor="ctr"/>
      <a:lstStyle>
        <a:defPPr algn="ctr">
          <a:defRPr sz="1400" dirty="0" err="1" smtClean="0">
            <a:latin typeface="Arial" charset="0"/>
            <a:ea typeface="Arial" charset="0"/>
            <a:cs typeface="Arial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>
              <a:lumMod val="90000"/>
              <a:lumOff val="10000"/>
              <a:alpha val="2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fault Theme" id="{334D0C1A-514E-0440-A6C1-12D06AEE0E8F}" vid="{3D2ED8D7-6BB6-EE43-A177-AE2CD9A63D2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29585</TotalTime>
  <Words>886</Words>
  <Application>Microsoft Office PowerPoint</Application>
  <PresentationFormat>Произвольный</PresentationFormat>
  <Paragraphs>184</Paragraphs>
  <Slides>13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Times New Roman</vt:lpstr>
      <vt:lpstr>Verdana</vt:lpstr>
      <vt:lpstr>15 column</vt:lpstr>
      <vt:lpstr>2_15 column</vt:lpstr>
      <vt:lpstr>Программа  по развитию  социального предпринимательства «Начни свое дело»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Медведева Ирина Юрьевна</cp:lastModifiedBy>
  <cp:revision>1028</cp:revision>
  <cp:lastPrinted>2017-08-06T18:41:35Z</cp:lastPrinted>
  <dcterms:created xsi:type="dcterms:W3CDTF">2017-08-04T16:03:42Z</dcterms:created>
  <dcterms:modified xsi:type="dcterms:W3CDTF">2023-04-12T10:27:25Z</dcterms:modified>
</cp:coreProperties>
</file>